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7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42장" id="{26834C09-30F6-4C51-97B1-56901F4A05D4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새찬송가 342장" id="{1347ACD4-65ED-4C62-ADA7-3869B9144901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9AF60-E9D3-4C73-B7C4-8B21D46FDE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003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5266D-5FC6-4824-A94B-E62840E8D0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36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0A792-13B0-49C9-B0B9-660CFF7699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514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10275-7D8C-4202-9320-9A97DA85E4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96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B4E5E-8621-4617-938A-C3B44E3124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81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9F192-E8FF-4944-90B8-0579BF96BF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638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BEE18-96AA-4DCC-A904-394932E7CB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862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C1ACB-DD74-4FE4-988C-F9B0413AD3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205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93ADD-FA39-41CF-B24B-3E3158CC54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6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8DF0B-19A5-4B89-9005-7B403E0CC1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84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38513-29D8-43EE-BEB2-FF98828372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966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581408B-9F04-4BCD-B293-B055F566FE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1.Yield not to temptation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 짓지 말고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43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2.Shun evil companions, bad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391421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2.Shun evil companions, bad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47433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2.Shun evil companions, bad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354093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o'ercometh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236474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o'ercometh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60379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o'ercometh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407805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him that o'ercometh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287094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R.Ask the Savior to help you,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171992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R.Ask the Savior to help you,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139817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죄짓지 말고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1.Yield not to temptation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 짓지 말고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310407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죄짓지 말고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죄짓지 말고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시험을 당해 죄짓지 말고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시험을 당해 죄짓지 말고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시험을 당해 죄짓지 말고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시험을 당해 죄짓지 말고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시험을 당해 죄짓지 말고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시험을 당해 죄짓지 말고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잘 이기는 자는 상 받으리니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1.Yield not to temptation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 짓지 말고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90418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1.Yield not to temptation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 짓지 말고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49400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1.Yield not to temptation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 짓지 말고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350226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1.Yield not to temptation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2.Shun evil companions, bad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시험을 당해 죄 짓지 말고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네 친구를 삼가 잘 선택하고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25834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2.Shun evil companions, bad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8688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2.Shun evil companions, bad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66531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1.Yield not to temptation for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2.Shun evil companions, bad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him that o'ercometh God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R.Ask the Savior to help you,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시험을 당해 죄 짓지 말고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네 친구를 삼가 잘 선택하고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잘 이기는 자는 상 받으리니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구주의 힘과 그의 위로를</a:t>
            </a:r>
          </a:p>
        </p:txBody>
      </p:sp>
    </p:spTree>
    <p:extLst>
      <p:ext uri="{BB962C8B-B14F-4D97-AF65-F5344CB8AC3E}">
        <p14:creationId xmlns:p14="http://schemas.microsoft.com/office/powerpoint/2010/main" val="206146439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1251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2023-07-02T14:16:27Z</dcterms:modified>
</cp:coreProperties>
</file>