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363장" id="{5D79718A-C49F-4323-B239-448B34ADFC0F}">
          <p14:sldIdLst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</p14:sldIdLst>
        </p14:section>
        <p14:section name="새찬송가 363장" id="{19315DBB-F707-4028-ADAC-67CEE67663CB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3" d="100"/>
          <a:sy n="93" d="100"/>
        </p:scale>
        <p:origin x="2046" y="84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109E2D-8246-5977-11F2-8602A1C583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22A29B7-3040-63FC-7C0B-C1CC87F61E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C1780CC-F4F6-F1C2-5EAA-9C977CE949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AF0531-C3EC-46F7-8CA0-2AD54B9A881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78725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8DFCD35-5AED-D3CA-BF9F-CCA7A56961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1F21E70-C26B-BC04-07A9-61D8D00723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02821B5-B609-B980-6F91-EE361C6289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D7408E-5880-44D9-897E-22D7129DCA2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52691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40F9F9C-6485-358F-4132-55943653A9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3BD9D8B-CD23-0959-27DA-DDB0F62949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58473C5-2519-6B1A-0999-12982CFDBA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B419D5-1312-4A8D-911A-FCCB9A57078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74303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9E7380-098D-C3B9-4C06-684104EBAB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05AAB84-4DB4-8494-DEE2-38ED7C6AC0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33DCB38-B2EA-F20F-2B0C-6C861B0F5D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19CC81-32C2-48CB-908A-31F83FD30C9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05744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CA967BA-160B-A3F0-0C60-203C57C867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EDB301A-61C5-C46A-FF3A-32185903EB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91B41CF-CA7E-8F5A-583E-91302C2695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6A994-9686-4E7F-9D9D-E858C2278A8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13772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28B1AD-C099-7395-49F9-34E6696C1A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1ACFCA-63ED-71D7-C41F-99EEC1524D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9B6EF4-B15A-F0A4-8B0C-75974FDFFE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CA71F8-6DDC-46BA-924B-6CB972FA25C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52075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73B5B8C-C75D-F387-1A56-7C55384F18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AED6E3A-001D-0833-48D1-23620EF85F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75B9703-F3FE-E567-8B9A-AED7CAEAD7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BBD0A1-58E1-4CA9-B5AF-D101277ACD1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47836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4EE95B2-B1D8-2BDB-66B8-13ABB4EFE6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9D38FEA-84C8-A026-5157-ABD8A00E64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90B6015-A896-58A0-E9FB-BA0E604C5C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FEE3F4-A5FC-4426-BCE9-4940CB521BD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24770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D8BAC3C-9464-4C75-9335-A6FB3BABB8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D1E81A4-F139-8EA3-6263-D759DFD7EC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952DC12-ACFC-4AEE-1E60-F7923E6227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EACCC4-4673-420E-82AD-22CD87DC7A7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05790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AE16EB-C1D2-B9B6-5D8C-B6B134A42D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2FE52D-99B1-BBD7-470F-4256514C75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554155-677A-CE8C-3ADD-88A5791006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52B842-C1DE-466C-AE76-1D5839DB4CB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82596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1CBD7B-4A14-D363-9E6B-F7072BFFFE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A56A33-CA37-BF29-90F3-E766400C8D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1C66E6-CB09-891A-43F9-E01E87CF2E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EB774A-DF3A-4D5D-9204-73D470DE547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20361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6B56882-35F3-E49C-8D82-E14F4E6E7E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CB37DF1-ECBE-074D-B70A-3176CA2E5C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D4E7BD1-0FCA-B920-D626-4EB871BA24C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4895C20-2547-E35A-9321-7F8BC359857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FA8B76C-86D2-44DA-2081-609E5DEF31F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11C94665-F2C1-4E11-9E31-BC22DF4D7ED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ED64A84-0535-9171-5AC8-49C3FE8FE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1.From the depths, O Lord, I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C0714FE-DBE8-C8BB-6391-3402AB9B8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2.Lord, if Thou shouldst mark </a:t>
            </a:r>
            <a:endParaRPr lang="ko-KR" altLang="en-US" sz="1100"/>
          </a:p>
        </p:txBody>
      </p:sp>
      <p:sp>
        <p:nvSpPr>
          <p:cNvPr id="205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1C09D47-F2D7-C015-AE0A-1EC482417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3.As the watchman waits the </a:t>
            </a:r>
            <a:endParaRPr lang="ko-KR" altLang="en-US" sz="1100"/>
          </a:p>
        </p:txBody>
      </p:sp>
      <p:sp>
        <p:nvSpPr>
          <p:cNvPr id="205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5619FC6-84D8-3145-AA1B-60BD204290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4.Israel, God's chosen race,</a:t>
            </a:r>
            <a:endParaRPr lang="ko-KR" altLang="en-US" sz="1100"/>
          </a:p>
        </p:txBody>
      </p:sp>
      <p:sp>
        <p:nvSpPr>
          <p:cNvPr id="205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156349C-F8EE-FF09-6D6B-ED386A65B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내가 깊은 곳에서</a:t>
            </a:r>
          </a:p>
        </p:txBody>
      </p:sp>
      <p:sp>
        <p:nvSpPr>
          <p:cNvPr id="205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2A06D57-63C0-2E75-B042-3E38945332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주가 죄를 살피면</a:t>
            </a:r>
          </a:p>
        </p:txBody>
      </p:sp>
      <p:sp>
        <p:nvSpPr>
          <p:cNvPr id="205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F1173F3-9AEB-76A2-45AC-CEE001F9FF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파수꾼이 새벽을</a:t>
            </a:r>
          </a:p>
        </p:txBody>
      </p:sp>
      <p:sp>
        <p:nvSpPr>
          <p:cNvPr id="205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21DCDFD-9421-1F8B-6AD6-D7797B6F8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주의 크신 은혜와</a:t>
            </a:r>
          </a:p>
        </p:txBody>
      </p:sp>
      <p:pic>
        <p:nvPicPr>
          <p:cNvPr id="2058" name="그림 1">
            <a:extLst>
              <a:ext uri="{FF2B5EF4-FFF2-40B4-BE49-F238E27FC236}">
                <a16:creationId xmlns:a16="http://schemas.microsoft.com/office/drawing/2014/main" id="{246D46D0-7083-60EC-8A3F-E3B9B1C76C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11E87036-79E2-F354-6829-4799E80A03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8D8E924-C145-92D4-31FA-D864EF4069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1.From the depths, O Lord, I </a:t>
            </a:r>
            <a:endParaRPr lang="ko-KR" altLang="en-US" sz="1100"/>
          </a:p>
        </p:txBody>
      </p:sp>
      <p:sp>
        <p:nvSpPr>
          <p:cNvPr id="1126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F78EAA8-CEB9-220D-5367-36822E7B3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2.Lord, if Thou shouldst mark </a:t>
            </a:r>
            <a:endParaRPr lang="ko-KR" altLang="en-US" sz="1100"/>
          </a:p>
        </p:txBody>
      </p:sp>
      <p:sp>
        <p:nvSpPr>
          <p:cNvPr id="1126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473BCB7-D696-AC70-0C72-EF03B66C6F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3.As the watchman waits the </a:t>
            </a:r>
            <a:endParaRPr lang="ko-KR" altLang="en-US" sz="1100"/>
          </a:p>
        </p:txBody>
      </p:sp>
      <p:sp>
        <p:nvSpPr>
          <p:cNvPr id="1127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263130A-4DFA-A34C-B42B-E058B004C4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4.Israel, God's chosen race,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C09A10B-3BEA-8AAF-64BC-368D7E8F0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내가 깊은 곳에서</a:t>
            </a:r>
          </a:p>
        </p:txBody>
      </p:sp>
      <p:sp>
        <p:nvSpPr>
          <p:cNvPr id="112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B6E7BB2-3F6B-D63B-C5B2-6B42516FB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주가 죄를 살피면</a:t>
            </a:r>
          </a:p>
        </p:txBody>
      </p:sp>
      <p:sp>
        <p:nvSpPr>
          <p:cNvPr id="112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082FA0F-B269-90E4-28A4-F9965080B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파수꾼이 새벽을</a:t>
            </a:r>
          </a:p>
        </p:txBody>
      </p:sp>
      <p:sp>
        <p:nvSpPr>
          <p:cNvPr id="1127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90130BE-6F9E-4E48-2025-3BE7A39E6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주의 크신 은혜와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DBD6BB34-517C-AF24-B1C4-6753AFFD92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CFFCF3C-8411-71A4-22B8-A084D157CA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1.From the depths, O Lord, I </a:t>
            </a:r>
            <a:endParaRPr lang="ko-KR" altLang="en-US" sz="1100"/>
          </a:p>
        </p:txBody>
      </p:sp>
      <p:sp>
        <p:nvSpPr>
          <p:cNvPr id="1229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1B6B74C-F483-30A2-E33C-B620836DD7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2.Lord, if Thou shouldst mark </a:t>
            </a:r>
            <a:endParaRPr lang="ko-KR" altLang="en-US" sz="1100"/>
          </a:p>
        </p:txBody>
      </p:sp>
      <p:sp>
        <p:nvSpPr>
          <p:cNvPr id="1229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457D043-A07A-0AA8-2998-E789E014B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3.As the watchman waits the </a:t>
            </a:r>
            <a:endParaRPr lang="ko-KR" altLang="en-US" sz="1100"/>
          </a:p>
        </p:txBody>
      </p:sp>
      <p:sp>
        <p:nvSpPr>
          <p:cNvPr id="1229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D919BBD-6517-095D-2757-948E02757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4.Israel, God's chosen race,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206350C-8573-C625-DED9-D64E484DF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내가 깊은 곳에서</a:t>
            </a:r>
          </a:p>
        </p:txBody>
      </p:sp>
      <p:sp>
        <p:nvSpPr>
          <p:cNvPr id="122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DD2EFCE-0CB1-A9D7-AF79-A9FFB27939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주가 죄를 살피면</a:t>
            </a:r>
          </a:p>
        </p:txBody>
      </p:sp>
      <p:sp>
        <p:nvSpPr>
          <p:cNvPr id="122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FFA3B45-FA55-5650-E830-2338837C3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파수꾼이 새벽을</a:t>
            </a:r>
          </a:p>
        </p:txBody>
      </p:sp>
      <p:sp>
        <p:nvSpPr>
          <p:cNvPr id="1229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20DA0B9-047D-88F2-BC15-40B4EB205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주의 크신 은혜와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E5E72451-066B-3A29-09DA-D08E594A40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5303239-0B0A-5BD4-D694-978A604A32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1.From the depths, O Lord, I </a:t>
            </a:r>
            <a:endParaRPr lang="ko-KR" altLang="en-US" sz="1100"/>
          </a:p>
        </p:txBody>
      </p:sp>
      <p:sp>
        <p:nvSpPr>
          <p:cNvPr id="1331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8B2C9F7-2DF4-4565-9B03-FC391AB581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2.Lord, if Thou shouldst mark </a:t>
            </a:r>
            <a:endParaRPr lang="ko-KR" altLang="en-US" sz="1100"/>
          </a:p>
        </p:txBody>
      </p:sp>
      <p:sp>
        <p:nvSpPr>
          <p:cNvPr id="1331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4C06370-B3E4-250A-CA8B-D785D0DEB2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3.As the watchman waits the </a:t>
            </a:r>
            <a:endParaRPr lang="ko-KR" altLang="en-US" sz="1100"/>
          </a:p>
        </p:txBody>
      </p:sp>
      <p:sp>
        <p:nvSpPr>
          <p:cNvPr id="1331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9805C84-3422-2CA8-36F5-CF457A39AD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4.Israel, God's chosen race,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8B038E0-9740-1630-3110-B9868F4452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내가 깊은 곳에서</a:t>
            </a:r>
          </a:p>
        </p:txBody>
      </p:sp>
      <p:sp>
        <p:nvSpPr>
          <p:cNvPr id="133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9CD3C1A-227D-718C-57CC-C0BF61EEC8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주가 죄를 살피면</a:t>
            </a:r>
          </a:p>
        </p:txBody>
      </p:sp>
      <p:sp>
        <p:nvSpPr>
          <p:cNvPr id="133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7F29450-B2C4-3869-69CF-4FF1AEB4E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파수꾼이 새벽을</a:t>
            </a:r>
          </a:p>
        </p:txBody>
      </p:sp>
      <p:sp>
        <p:nvSpPr>
          <p:cNvPr id="1332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B53182B-2F1D-38C0-B54A-B46A456B97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주의 크신 은혜와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DC455C79-880B-B12A-5D14-900E72D0CB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7096ABF-3346-CDD6-6DFF-6A3456AD4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내가 깊은 곳에서 주를 불러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B749158-84C6-94A1-2840-5252B7C4D5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주가 죄를 살피면 누가 능히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0C3A57E-E539-8945-DE24-A5E88F6BB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파수꾼이 새벽을 기다리고</a:t>
            </a:r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BADD223-CE24-94D8-1F3F-FD8235E29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주의 크신 은혜와 그의 능력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D74D37E9-297B-FA4C-7D9D-3B95F0B87E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C445CDC-6B0E-1E6C-5B5D-6942B43D9C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내가 깊은 곳에서 주를 불러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EF353D6-B764-4FD7-C228-3DCAE3D91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주가 죄를 살피면 누가 능히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F5BB74F-16A2-9659-7D00-D00BE7A024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파수꾼이 새벽을 기다리고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84FD26F-6039-1CA3-BCDD-020715219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주의 크신 은혜와 그의 능력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F9FB4597-8297-43F5-FB28-DD380B76F0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15377E5-72C2-D465-FF43-10CAC37EA7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내가 깊은 곳에서 주를 불러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2B4FCA0-8336-7CD3-DD63-B297BAEA4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주가 죄를 살피면 누가 능히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621302F-281C-CB31-DEB7-0F33DE9C2F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파수꾼이 새벽을 기다리고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EC85ACE-5375-EFC7-5D1F-439F4F523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주의 크신 은혜와 그의 능력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DB1BB84F-B666-9BC9-9F80-514EA16AE3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D88804F-FF37-21DA-ECAA-0B0298D7E7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내가 깊은 곳에서 주를 불러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05BB833-ABD7-01A5-4447-3DD437C0C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주가 죄를 살피면 누가 능히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3BFCAF0-D14D-02B1-1767-80FC26E04D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파수꾼이 새벽을 기다리고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A293670-E006-5AF8-E948-67B6B8D06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주의 크신 은혜와 그의 능력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C23137C7-F29C-6878-FC18-23EB8A2730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79C9DF9-4EC9-53D2-A53C-9B0D96DDF6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내가 깊은 곳에서 주를 불러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B0B2BE7-B703-3921-EE72-5ED93F4455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주가 죄를 살피면 누가 능히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F007A97-2564-7A7E-F9F4-3EF6EFE23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파수꾼이 새벽을 기다리고</a:t>
            </a: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D7D9635-9718-D384-6A97-704B932EC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주의 크신 은혜와 그의 능력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861D7B74-2151-DE1C-364D-8B27B3134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47BCDCE-FA38-0EA8-01E8-EE10F91E36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내가 깊은 곳에서 주를 불러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64F19EF-5B82-FF2A-F087-8870545424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주가 죄를 살피면 누가 능히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A7D47EB-F794-7223-5FF0-D450B6335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파수꾼이 새벽을 기다리고</a:t>
            </a:r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EDB1C4E-5E62-2240-CEAA-CA86A395C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주의 크신 은혜와 그의 능력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92E372FE-4462-3B94-F692-CAC9007001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3F803E9-0BD9-4515-6482-0F209F4A46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내가 깊은 곳에서 주를 불러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25D123C-FF91-02C5-B46A-37C3FB7AD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주가 죄를 살피면 누가 능히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5769D35-52CE-9C18-0202-8EAD7B870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파수꾼이 새벽을 기다리고</a:t>
            </a:r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832A5F6-E335-CC6E-3FA9-99FE463EFD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주의 크신 은혜와 그의 능력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35409D58-84C5-9935-0739-84663F3BC5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5C25147-78F9-1EE0-6A34-0749BCF37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1.From the depths, O Lord, I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628E227-F534-69B4-B323-97E7F9B3EC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2.Lord, if Thou shouldst mark 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25C00C1-982C-36B8-6CAC-FE46F8ABEC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3.As the watchman waits the </a:t>
            </a:r>
            <a:endParaRPr lang="ko-KR" altLang="en-US" sz="1100"/>
          </a:p>
        </p:txBody>
      </p:sp>
      <p:sp>
        <p:nvSpPr>
          <p:cNvPr id="307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5C904F2-420B-F119-7405-B14D6B008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4.Israel, God's chosen race,</a:t>
            </a:r>
            <a:endParaRPr lang="ko-KR" altLang="en-US" sz="1100"/>
          </a:p>
        </p:txBody>
      </p:sp>
      <p:sp>
        <p:nvSpPr>
          <p:cNvPr id="307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990369C-98BB-DCB7-FD7B-E7C1B6108F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내가 깊은 곳에서</a:t>
            </a:r>
          </a:p>
        </p:txBody>
      </p:sp>
      <p:sp>
        <p:nvSpPr>
          <p:cNvPr id="308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D7A9118-CD4F-8DB5-96C8-9F8BAA42E1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주가 죄를 살피면</a:t>
            </a:r>
          </a:p>
        </p:txBody>
      </p:sp>
      <p:sp>
        <p:nvSpPr>
          <p:cNvPr id="308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48A9159-61BD-7FA0-B732-96356B631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파수꾼이 새벽을</a:t>
            </a:r>
          </a:p>
        </p:txBody>
      </p:sp>
      <p:sp>
        <p:nvSpPr>
          <p:cNvPr id="308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101CDBB-56F9-40CC-3CE8-FA1200C7F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주의 크신 은혜와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F8E3E3F3-A297-BB88-EE65-E7187083B8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9CC8C08-6730-87DD-9899-FE18D48E54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내가 깊은 곳에서 주를 불러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66AD340-5656-C6C5-9D65-69D2362A47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주가 죄를 살피면 누가 능히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0F6BED2-844B-1980-B42C-5B68CC44F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파수꾼이 새벽을 기다리고</a:t>
            </a:r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4DD2C13-BB4C-0372-0D79-1A585BA1FC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주의 크신 은혜와 그의 능력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348D80BF-3E34-8527-054F-233C420AE4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24637B5-2656-7D61-9F42-131F13EF3F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1.From the depths, O Lord, I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1A01934-517F-811E-CD68-732ECE9C8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2.Lord, if Thou shouldst mark </a:t>
            </a:r>
            <a:endParaRPr lang="ko-KR" altLang="en-US" sz="1100"/>
          </a:p>
        </p:txBody>
      </p:sp>
      <p:sp>
        <p:nvSpPr>
          <p:cNvPr id="41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781AD5F-14F8-3AB9-44CE-94841A1B9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3.As the watchman waits the </a:t>
            </a:r>
            <a:endParaRPr lang="ko-KR" altLang="en-US" sz="1100"/>
          </a:p>
        </p:txBody>
      </p:sp>
      <p:sp>
        <p:nvSpPr>
          <p:cNvPr id="410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FA61AD3-79BF-E271-993B-D754D23C4D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4.Israel, God's chosen race,</a:t>
            </a:r>
            <a:endParaRPr lang="ko-KR" altLang="en-US" sz="1100"/>
          </a:p>
        </p:txBody>
      </p:sp>
      <p:sp>
        <p:nvSpPr>
          <p:cNvPr id="410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7AF34FE-EF0D-8443-4172-9A665B8D3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내가 깊은 곳에서</a:t>
            </a:r>
          </a:p>
        </p:txBody>
      </p:sp>
      <p:sp>
        <p:nvSpPr>
          <p:cNvPr id="410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149ACC4-4190-84A3-D9FF-5D98C8EC41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주가 죄를 살피면</a:t>
            </a:r>
          </a:p>
        </p:txBody>
      </p:sp>
      <p:sp>
        <p:nvSpPr>
          <p:cNvPr id="410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666778A-6C84-09EA-B4C5-601B0FFA09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파수꾼이 새벽을</a:t>
            </a:r>
          </a:p>
        </p:txBody>
      </p:sp>
      <p:sp>
        <p:nvSpPr>
          <p:cNvPr id="410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ACE329E-10C6-29D1-5FCD-BA065DF01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주의 크신 은혜와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4D2DB24B-98AC-F922-4E9E-932FF6DB51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B7E4099-3C47-A506-1725-355FF017A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1.From the depths, O Lord, I </a:t>
            </a:r>
            <a:endParaRPr lang="ko-KR" altLang="en-US" sz="1100"/>
          </a:p>
        </p:txBody>
      </p:sp>
      <p:sp>
        <p:nvSpPr>
          <p:cNvPr id="51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A75D524-A744-146A-FD58-08BFF9DA11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2.Lord, if Thou shouldst mark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9E1C3DC-FCBC-1C2A-1648-1F80EF421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3.As the watchman waits the </a:t>
            </a:r>
            <a:endParaRPr lang="ko-KR" altLang="en-US" sz="1100"/>
          </a:p>
        </p:txBody>
      </p:sp>
      <p:sp>
        <p:nvSpPr>
          <p:cNvPr id="512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309406D-F465-DBD1-7F60-382D389484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4.Israel, God's chosen race,</a:t>
            </a:r>
            <a:endParaRPr lang="ko-KR" altLang="en-US" sz="1100"/>
          </a:p>
        </p:txBody>
      </p:sp>
      <p:sp>
        <p:nvSpPr>
          <p:cNvPr id="512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CB7F35E-79A5-157A-51BA-F3FA96031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내가 깊은 곳에서</a:t>
            </a:r>
          </a:p>
        </p:txBody>
      </p:sp>
      <p:sp>
        <p:nvSpPr>
          <p:cNvPr id="512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0958D6C-CBB9-0826-7340-78FA7F6A8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주가 죄를 살피면</a:t>
            </a:r>
          </a:p>
        </p:txBody>
      </p:sp>
      <p:sp>
        <p:nvSpPr>
          <p:cNvPr id="512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BD89D0E-DBC1-3CF5-CD02-7431FE544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파수꾼이 새벽을</a:t>
            </a:r>
          </a:p>
        </p:txBody>
      </p:sp>
      <p:sp>
        <p:nvSpPr>
          <p:cNvPr id="513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B762567-D3FE-EA6E-05DF-CBF9AF7A0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주의 크신 은혜와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27082225-B6EC-BFF8-D597-503F0DD86B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5C0C1D3-607B-9E9A-D780-60970C20E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1.From the depths, O Lord, I </a:t>
            </a:r>
            <a:endParaRPr lang="ko-KR" altLang="en-US" sz="1100"/>
          </a:p>
        </p:txBody>
      </p:sp>
      <p:sp>
        <p:nvSpPr>
          <p:cNvPr id="61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50A4D9B-ECBA-2C09-2E95-F09C64EA3B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2.Lord, if Thou shouldst mark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5647C2B-669C-A3D4-BC16-629A7798A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3.As the watchman waits the </a:t>
            </a:r>
            <a:endParaRPr lang="ko-KR" altLang="en-US" sz="1100"/>
          </a:p>
        </p:txBody>
      </p:sp>
      <p:sp>
        <p:nvSpPr>
          <p:cNvPr id="615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73FC133-E133-D7F6-0BE9-512A8D539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4.Israel, God's chosen race,</a:t>
            </a:r>
            <a:endParaRPr lang="ko-KR" altLang="en-US" sz="1100"/>
          </a:p>
        </p:txBody>
      </p:sp>
      <p:sp>
        <p:nvSpPr>
          <p:cNvPr id="615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3ADD375-163A-C526-141E-400CC1260A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내가 깊은 곳에서</a:t>
            </a:r>
          </a:p>
        </p:txBody>
      </p:sp>
      <p:sp>
        <p:nvSpPr>
          <p:cNvPr id="615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0530A58-4161-7A9D-090D-A95382E89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주가 죄를 살피면</a:t>
            </a:r>
          </a:p>
        </p:txBody>
      </p:sp>
      <p:sp>
        <p:nvSpPr>
          <p:cNvPr id="615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CE6010D-BC7F-05E5-8A1F-F8B7D0597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파수꾼이 새벽을</a:t>
            </a:r>
          </a:p>
        </p:txBody>
      </p:sp>
      <p:sp>
        <p:nvSpPr>
          <p:cNvPr id="615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3349BD9-61FD-1404-1F3D-AA9DACE12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주의 크신 은혜와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1D51BC4A-3180-9CD1-7F28-65F412E613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25D1BD0-95EA-7A8F-68D9-505A8ECA09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1.From the depths, O Lord, I </a:t>
            </a:r>
            <a:endParaRPr lang="ko-KR" altLang="en-US" sz="1100"/>
          </a:p>
        </p:txBody>
      </p:sp>
      <p:sp>
        <p:nvSpPr>
          <p:cNvPr id="71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555A131-9DB3-065A-A8EA-20A9F648C8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2.Lord, if Thou shouldst mark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AFC0314-729C-2EA6-59ED-433ED35D5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3.As the watchman waits the </a:t>
            </a:r>
            <a:endParaRPr lang="ko-KR" altLang="en-US" sz="1100"/>
          </a:p>
        </p:txBody>
      </p:sp>
      <p:sp>
        <p:nvSpPr>
          <p:cNvPr id="717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C284379-0514-6C9D-4BD2-8B4FAF419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4.Israel, God's chosen race,</a:t>
            </a:r>
            <a:endParaRPr lang="ko-KR" altLang="en-US" sz="1100"/>
          </a:p>
        </p:txBody>
      </p:sp>
      <p:sp>
        <p:nvSpPr>
          <p:cNvPr id="71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C6B6BA7-390F-1D08-777E-8C385BF62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내가 깊은 곳에서</a:t>
            </a:r>
          </a:p>
        </p:txBody>
      </p:sp>
      <p:sp>
        <p:nvSpPr>
          <p:cNvPr id="71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BE5BEF2-C7BD-F2DF-EEA4-49E6B6A4D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주가 죄를 살피면</a:t>
            </a:r>
          </a:p>
        </p:txBody>
      </p:sp>
      <p:sp>
        <p:nvSpPr>
          <p:cNvPr id="71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BE6F6B8-85BB-4293-128D-82F182BD3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파수꾼이 새벽을</a:t>
            </a:r>
          </a:p>
        </p:txBody>
      </p:sp>
      <p:sp>
        <p:nvSpPr>
          <p:cNvPr id="717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9A04BA3-17C2-B6D3-AA93-C6CBE196B8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주의 크신 은혜와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6C2F300D-D6EF-EBC7-5DC5-3200B2D10D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6850113-8D3D-BFFF-7398-2F693B521A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1.From the depths, O Lord, I </a:t>
            </a:r>
            <a:endParaRPr lang="ko-KR" altLang="en-US" sz="1100"/>
          </a:p>
        </p:txBody>
      </p:sp>
      <p:sp>
        <p:nvSpPr>
          <p:cNvPr id="81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75E88CD-F97B-A493-00C2-F0D229D8C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2.Lord, if Thou shouldst mark </a:t>
            </a:r>
            <a:endParaRPr lang="ko-KR" altLang="en-US" sz="1100"/>
          </a:p>
        </p:txBody>
      </p:sp>
      <p:sp>
        <p:nvSpPr>
          <p:cNvPr id="81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C01A468-77F2-96DC-8097-BCC34CB5C8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3.As the watchman waits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8DE840D-9401-B407-146A-8E30554CB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4.Israel, God's chosen race,</a:t>
            </a:r>
            <a:endParaRPr lang="ko-KR" altLang="en-US" sz="1100"/>
          </a:p>
        </p:txBody>
      </p:sp>
      <p:sp>
        <p:nvSpPr>
          <p:cNvPr id="81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7ED47A8-4007-4F5D-61BE-2B16DB5B7D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내가 깊은 곳에서</a:t>
            </a:r>
          </a:p>
        </p:txBody>
      </p:sp>
      <p:sp>
        <p:nvSpPr>
          <p:cNvPr id="82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CC8C9F4-2D1D-8A6B-BA62-CFCC7F475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주가 죄를 살피면</a:t>
            </a:r>
          </a:p>
        </p:txBody>
      </p:sp>
      <p:sp>
        <p:nvSpPr>
          <p:cNvPr id="82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45EF93C-E748-F836-F555-A9ADB57FE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파수꾼이 새벽을</a:t>
            </a:r>
          </a:p>
        </p:txBody>
      </p:sp>
      <p:sp>
        <p:nvSpPr>
          <p:cNvPr id="820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E8209C9-0498-BD70-D109-2D55736D9E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주의 크신 은혜와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E8C07A1F-CB39-816E-2A89-A2CF2290F9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8A4171F-0AD9-CD06-44BA-CC52315672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1.From the depths, O Lord, I 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A4D5903-4D82-71EA-9D19-867084433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2.Lord, if Thou shouldst mark </a:t>
            </a:r>
            <a:endParaRPr lang="ko-KR" altLang="en-US" sz="1100"/>
          </a:p>
        </p:txBody>
      </p:sp>
      <p:sp>
        <p:nvSpPr>
          <p:cNvPr id="92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C64DD4E-DA76-9E7C-C006-A2CBD97A42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3.As the watchman waits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AD0D152-F9AE-2017-BEBA-D0822D619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4.Israel, God's chosen race,</a:t>
            </a:r>
            <a:endParaRPr lang="ko-KR" altLang="en-US" sz="1100"/>
          </a:p>
        </p:txBody>
      </p:sp>
      <p:sp>
        <p:nvSpPr>
          <p:cNvPr id="92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E7DBF2B-601E-2B2D-E7C7-D6CB785D1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내가 깊은 곳에서</a:t>
            </a:r>
          </a:p>
        </p:txBody>
      </p:sp>
      <p:sp>
        <p:nvSpPr>
          <p:cNvPr id="92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78AFD9C-A4CB-B757-C944-CB7098E8D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주가 죄를 살피면</a:t>
            </a:r>
          </a:p>
        </p:txBody>
      </p:sp>
      <p:sp>
        <p:nvSpPr>
          <p:cNvPr id="92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49ECE8D-F1CF-2121-823E-4169CC1676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파수꾼이 새벽을</a:t>
            </a:r>
          </a:p>
        </p:txBody>
      </p:sp>
      <p:sp>
        <p:nvSpPr>
          <p:cNvPr id="922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2399393-96D7-B2FE-4F86-29417A149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주의 크신 은혜와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AA1C6D7A-B061-2EBC-0497-EF8B9F405B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58CD9F4-2119-8FAA-F282-EF96D61E3D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1.From the depths, O Lord, I </a:t>
            </a:r>
            <a:endParaRPr lang="ko-KR" altLang="en-US" sz="1100"/>
          </a:p>
        </p:txBody>
      </p:sp>
      <p:sp>
        <p:nvSpPr>
          <p:cNvPr id="1024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174506E-8176-037F-0BE4-7AA17C92A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2.Lord, if Thou shouldst mark </a:t>
            </a:r>
            <a:endParaRPr lang="ko-KR" altLang="en-US" sz="1100"/>
          </a:p>
        </p:txBody>
      </p:sp>
      <p:sp>
        <p:nvSpPr>
          <p:cNvPr id="1024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7C037AC-4B6D-1FCD-76EA-E6D1B639D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3.As the watchman waits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5733016-81FF-1FE2-31A8-50301F1EF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4.Israel, God's chosen race,</a:t>
            </a:r>
            <a:endParaRPr lang="ko-KR" altLang="en-US" sz="1100"/>
          </a:p>
        </p:txBody>
      </p:sp>
      <p:sp>
        <p:nvSpPr>
          <p:cNvPr id="102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347831E-1CC2-E447-89F2-6420ED156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내가 깊은 곳에서</a:t>
            </a:r>
          </a:p>
        </p:txBody>
      </p:sp>
      <p:sp>
        <p:nvSpPr>
          <p:cNvPr id="102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12AE2E1-ACB1-368E-B985-60BEC169E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주가 죄를 살피면</a:t>
            </a:r>
          </a:p>
        </p:txBody>
      </p:sp>
      <p:sp>
        <p:nvSpPr>
          <p:cNvPr id="102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F4D37FC-D6F1-4ED0-FCF3-910A082FC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파수꾼이 새벽을</a:t>
            </a:r>
          </a:p>
        </p:txBody>
      </p:sp>
      <p:sp>
        <p:nvSpPr>
          <p:cNvPr id="1025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BF52B74-7375-4DB6-BE8F-6B4F4E3FC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주의 크신 은혜와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832</Words>
  <Application>Microsoft Office PowerPoint</Application>
  <PresentationFormat>On-screen Show (4:3)</PresentationFormat>
  <Paragraphs>128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26</cp:revision>
  <dcterms:created xsi:type="dcterms:W3CDTF">2014-07-22T01:22:16Z</dcterms:created>
  <dcterms:modified xsi:type="dcterms:W3CDTF">2023-10-08T14:20:20Z</dcterms:modified>
</cp:coreProperties>
</file>