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64" r:id="rId14"/>
    <p:sldId id="265" r:id="rId15"/>
    <p:sldId id="276" r:id="rId16"/>
    <p:sldId id="277" r:id="rId17"/>
    <p:sldId id="266" r:id="rId18"/>
    <p:sldId id="26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80178-E8A3-AB2E-9937-0F3485880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B31CB-0E8E-3DA0-C917-31BD31A68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91348-D9CB-8B40-599D-206A762C7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C06B1-DEF4-4A9D-B389-511AB75292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41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BBA32-422D-0F6D-A134-DB4D334B2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A811E-32CF-2246-A11A-24D008214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D1185-6BF3-6E91-9C32-11DEA0E09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EF473-1CB4-442A-8309-1543A6696B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51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8700D-04D5-2472-6201-B0215AFAF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BA848-6BF2-159D-B3AF-53B2D7D90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A85A1-9782-9FD5-FBCB-0285011EB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FB9CA-936B-48D0-B045-F8EAC69BD9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291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6DE2A-A8B0-8730-613D-FFC86141C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255B47-72DD-B20F-57E3-7E898C90B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190FC-BA98-FB10-CDA4-17CFE1E41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601-F87D-4E8B-9432-A0286023B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1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D0AF7-9B3C-3ABD-404F-F72502D3C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EE283-48BC-E305-E156-784CCE169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C9E6C0-140C-63CB-C217-51E896CA3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FA967-9195-4D95-912F-30BA880CA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919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20061-BA28-B125-16C3-0535E22B0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3DCC1-4AE2-FFB6-9226-81CBE5C26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5FA3A-6B55-BACE-A795-3C80AAD45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F360-63D6-4357-B17B-6F15215C97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31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0508DD-36D8-914D-A2D1-53FFED7A2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C9FDB2-EE25-2AE6-C5ED-CDF3AC22B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013F70-2874-BE6F-F001-37AAFB706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C2F2C-3A24-4342-9576-7C02D55C99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30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66A62A-CFF8-8299-6BD7-F0CDB3C87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F26615-06C6-DBED-CFC1-F7B922B7B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8C0D84-4C5C-4448-CE51-0C85EA7F6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E9AC8-F9E2-4BA5-8406-2088CF8A01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90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B1A6D2-0E86-A9A5-0A74-E9FB7F16B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B39AE4-ECA3-5B56-2995-EF741D905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4CD7F-3B00-CF7D-296D-6479E191A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3AE7-B038-4A52-BD50-3E2A88189B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191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CE065-7163-CFEF-E77F-CE8A7152B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F3D0E-CBB4-2343-F707-7EFF4ED34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CF5DE-4113-5DDE-FC57-D5D1AA62A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8FEBA-946D-4805-B7C4-3105A5BCEA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24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CB8F9-2CC5-DC44-D44C-81E3EACEB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A0689-8C2A-D2AF-BCCB-25687A8A2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E2FBE-FD98-0DBF-E4D9-B62BC9F2B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AB63-6949-4646-A083-B741A59EBC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21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A276D7-1C39-E1A5-BB12-952AB24C4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CA5E36-C91E-C436-23E6-D18D5DCBF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412C98-94F3-952A-F945-FB8CE040F6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9DE566-93E2-C30B-39BB-E76AA94CC5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C69D64-0A40-52EB-8F19-23C616BF60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38B3A29-B370-4FBA-A155-A63B86179E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6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1.xml"/><Relationship Id="rId7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81B4615-A428-E846-5987-59831DE8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924096-0153-2B5B-FD1C-057C0E0A3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86647E-31A6-3B1B-A15D-761FAD86F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A2F22C-DD01-420E-DB19-1C4E14D0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2AD73D-82E3-8EAB-0F10-5494428F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06EC3B-C360-3474-264C-C640F30A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FD8446D-0CA6-1C35-BC97-E8EC4662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43B17642-8E82-C2D5-4B60-4C40E69E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AA7CC7-D7DD-818C-3FCF-C2EB104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2CACE0-1070-8ABE-5A70-4F1A0E8D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71A2EB-04B9-AC39-9851-493A60A7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C32B00-886D-F836-9A61-68DE9CEE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237F75E-3F08-09DE-9211-EEB0CDC3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C61C680-A394-90AD-857F-BB875CAA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3F3C706-3D79-7986-5930-361F85F9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415D31-8E24-2D37-3B61-DC3696DD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7FE665-4BF4-B1FA-071E-A751DFA99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0E63B5-FCE1-0758-064D-71812D1F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C96D91-3811-55F9-E4ED-15E510FE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2C9F14-943E-3289-E016-F33824D4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6217597-186C-3C05-684E-6C94CBDE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CB0A6CA-6998-9017-05A7-72FDBBD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E336E6-BED2-D80E-8FDC-B39641CD4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706904-1238-B6A7-8433-15BBC5E2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71F025-58BE-5989-1490-20E2E197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F92834-CFE0-46CD-1F85-00FFC59C8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4C9BBA-D799-AA37-9450-39BAD043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D7CE3BF-97E5-71C7-41F9-8DF3B792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94371F4-2977-1F68-C6E3-0346330F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8B639B-D5CE-EC39-A197-63811810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EA773E-652D-2FBF-BD81-D1E6CAAF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62C17D-4C4A-295F-4114-A9D6C93D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D773CB-5ABB-3D7E-3236-6D3490F6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8456E0-EB87-9B50-67A7-E4E5A651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1DAFAF-FE62-BF63-BD68-DAFF0CA6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2CE0A9B-2136-1C1E-6DBD-DDA42D0B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BFE8E9-E499-1A79-B2F2-B0F90434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548590-4C16-4EF1-B4AA-0AF2C952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4783DB-8E25-CF1F-12AB-5DFF5864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496F9F-89A3-CB1E-3740-7A4DBDED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B0B53F8-E927-81ED-60BC-7BCB36C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E24FBF-34C0-A836-EEA2-D00060E9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8A218B7-9813-C00D-7C08-580C68B00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6CD799-DA07-FE64-E20B-D60CD13E8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308B36-0E8D-95CA-89BD-7CFB408F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7E8946-7D33-CB01-360D-2FA8602C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E93636-DD2A-1D96-DDE8-96553193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9A4737-4BEE-CE3F-DD37-170BB96EC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F45761A-8F8B-24D8-2ADF-AE5F43B6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4215B58-BC54-FCDD-C32A-123E2FE7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B81028-4342-B132-48E2-D1F61AC0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BAE37F-E108-F7EC-90F4-5074D862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0AE00A-B57D-D050-8B89-815AE8590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4553D8-2D19-8881-7D7B-9DC468F8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F16668-19DE-D9B6-40C1-691AA27C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09C126B-BCCC-7916-63DB-3F583CB3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C2D3485B-AA6E-664F-21F2-CFAD64FC8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6DAD6C-08B2-53FD-AF8F-AAB3644A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4AFDD4-03FC-B9CE-F321-4C2963C3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AE5970-37F7-F719-8C2D-0B24CD46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215637-6F43-38C7-3836-73E7AEA4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DA9201-5E66-A9E9-3BE5-7E8E2D5C2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내 마음에 임하신</a:t>
            </a: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9D153C-09DD-A622-ACD5-5A0034E5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B2E94DA-0BA4-2404-E4BA-A8D0FCA5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8CFF2F-4DF2-B48A-93BC-3F122B23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5A7DFA-9AF4-2184-C93D-4A5825F3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8F94C6-9E53-42B4-7570-5E745F0F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C979CC-9B19-4A18-E576-233DF489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5678E8-C414-370D-376B-12FFE022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내 마음에 임하신</a:t>
            </a: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3D0D59D-AF4D-370F-16AD-5A251CE6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E73C4582-2D13-9D74-49A0-DC97A8E7B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3E1827-8563-38DB-1F34-4E7E9DA58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3D0F33-2D14-3FC6-60FC-1294D4E2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0C634E-0A3E-7AF3-6678-9E1AF42F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FDC73B-8390-46AC-0198-6C04AC31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515377-D5F0-A635-0E7A-BF2F13F9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8C4D522-13B3-91AC-5FC8-F522A8E1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예수여 충만한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E73609C-BAB9-00F4-FEDC-C3063356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A9D6E0-293D-1125-19E3-A9649783B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F7F4C6-AEC5-9EC5-38BB-A2CC16BE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2218C-A357-60D2-B505-F8DC0B4A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379252-0021-FC3A-4B60-E76F127B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8D63003-3508-FB09-2B17-90F9DF26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6417EDB-567C-8702-4C99-878F67495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52D67594-2B35-87A9-C885-2E8DE8F55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A53628-F03F-0621-A8BC-FD015EF7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7EEF25-D35D-EF4F-0D1D-14EA98B2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9B07EE-A851-04D0-D218-4ADBE673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E76DAA-48AD-3061-3E33-9EFC93C2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6D834B-2C05-66A5-048F-7AADE4AA3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CB10E98-173D-8F92-1C09-73F3547E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예수여 충만한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5167DA6-8129-515C-D5FD-A5B102C9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1.Heart longings,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8613897-D36B-DC8B-1995-A853FB0C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C42A0FB-7D14-2476-C09A-87FC3BC3F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5309F3A-185E-E150-1CCF-CC24366D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3D01EB1-5357-B879-E0F9-3E1F468C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9DBC4CEA-D310-6491-0870-DF3D8C54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524B396-AA08-5B71-396D-6DD0E86B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1EFD2FC-B534-FEE6-9F0E-E2240C07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6FAC4B5-3F25-210E-8CCA-208F9D2CA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CEC5878-05D7-DF5F-5FB0-2FBAED5E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01B72B1-03C5-0AE9-AEBF-C7B89FC5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A66186B6-A8B4-EF3C-8148-CB45C297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43E7E2D0-B814-FDD9-87B2-DE4DB780F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C8A3BA4-88D8-10AA-64C9-15FA4E13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B2B4A6-5713-A9A4-3134-5C8DE63D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1.Heart longings,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AC99BE-8354-F992-B3EE-E4C1DB11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9A534E-8D48-A281-38BB-A648C16A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4B7421-BAD7-CAD7-3C4B-5A5EC2C4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8FCF80-2D89-80A2-33C6-EB085CE0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2BB5086-F576-53F8-1D66-0BDC0E54C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D08F83-2975-225F-029E-AB16FB6A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1DFB48-B777-C571-7DD0-0A4D4189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477D61-8F6B-AF07-67AE-B34181BF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555E12-92D1-3E65-C708-7D6767976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CFD496-37E1-6631-3F30-767FA108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B3D7F55-C261-02CB-687F-331A64AD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78CECE4-B2EB-E464-7668-0B5168A3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D0BF09-9C97-6505-0E4E-7C40B37A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1.Heart longings,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9CAF8D-2470-E86D-C82F-39C81C748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2E8F32-0FA4-CCC3-7472-1A7CAE00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9F5F27-D528-D10E-F4E9-9685B415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21BAE4-5127-F307-DDC7-9A1F561B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964B259-EF61-92D6-6F97-4D53188B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F0CDD8-1D45-A136-3238-DDB9CB34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514544-4FB7-D96E-E040-982092FD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1CE7A1-F179-B5AC-64E1-25753904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EFDA99-5FF1-3DB3-DA64-112D6B7F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45FBCE-579F-CFDD-5947-C10F197E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47DCC0D-FCAD-803C-B80E-ADB5FF3D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9423C13-EC30-05A8-4BB3-A2DCD464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677B8F-2457-6D19-3F1B-ABB322EB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1.Heart longings,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2FC7FD-3EB6-94B2-2971-E6FDD5BA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491E5A-774F-CC87-DA66-33421115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273D8D-2208-B275-BEEF-3FAD89B8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F2A457-72DA-791F-F020-EA927C20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D3C9842-F1E3-520A-AE86-ABEA87C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39991C-9929-4AF0-0E0B-831EB361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F128B5-D009-6E82-3A7F-BA80A3E7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6D95FB-220F-0A04-EA88-934F3A6AE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E16BCC-39F5-B869-5F77-1892720F0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944CB38-B9AB-11F8-A82F-3D652E2CC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B8C3A5D-3D48-177D-C9FC-7975930A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8D29456-BC08-1DAC-5A0E-6E1D303A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DD1261-6B53-AA30-A53E-3DAEE5D2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1.Heart longings,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915D90-DF87-47F5-442C-DAAF1931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F6F86F-961D-AACB-5223-997C0D1E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057430-DB95-0101-4984-9C65F4D6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50393A-75B1-DFC6-DCB1-F7A200E7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D5B7F5-D0CD-3CA8-1906-5B5449CA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37FD8F-9C48-94F5-6D85-F9A9C359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12C0BC-A6A5-6FC8-ECA8-E5055444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6E4BFF-05BE-37B1-7DFB-FD206872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3062D3-D7AF-FE56-D52D-87FC3D4C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5D5AB1-DCF8-4997-567C-6B4FDAE4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34FCA94-2CE6-8A1E-8A7A-E37EACD5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54C6C4D-2293-42C7-C0BF-FE117C9D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86205E-7CE7-C5A4-CB5B-E6476596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FEF2AA-1651-1F9C-7A17-E19C796D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9C9AAF-6D6D-8D50-423A-C715EC40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15A65F-B7C9-DC7A-ED0A-A1BAF1F3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D21822-215C-53AE-2E5C-62CCAC23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3D9CD0B-4B08-D126-1504-D3873D88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1B3A42-7FB6-F081-208A-EE606317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E8F174-5286-291F-7C57-8094A955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305ED8-5D9B-2234-309E-9C7D8485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4BDFF8-0595-7723-5B8F-3904297E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070A64-CE29-74D3-F816-550A75AA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F59FFF1-0332-7078-EEA5-B779FE32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E6CECA3-9192-4196-893D-557D4403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588C21-9334-0F28-FC44-5C81C8D1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0CC8F9-EC6D-A681-86D8-DA354ECE7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0B8D5A-ED6C-C1DE-8C22-7FF7ECE0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8FBDEB-D6A2-8B88-D0A5-C2533FCE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C8007C-AF52-82AE-F587-27F70FD5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5F1F577-ED2A-C174-3022-B2A3B9B7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3D03D5-7D8C-A1C0-ACB4-FB683B1BA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2D4D2D-5364-8AFC-8263-23F8EA17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8E5246-C687-88F6-7A02-AC61FBF0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F3AA0D-99C1-B3BD-4010-77355BBF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82E61D-EBCB-B8B2-A6BD-2EF49980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57A6CA6-211B-A6A9-0987-84EAF1DC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E12FA24-9E66-6650-D1A9-F2436DBA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7925F6-E1CB-8091-78F6-B8BEA846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278BF2-A182-4B8D-FBB9-4077B157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AA8A14-7EF0-CB7B-B8A6-72D26E67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87C250-0424-A1CB-BF7F-D1D9B2B9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C74850-6614-FD15-4AE1-B783E63D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A4A0AD-6917-3EE2-998E-B432D285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6C0E6C-AE52-6E84-2AD9-B99C23D1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167231-CF62-E863-7221-F1310FBC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B6723F-C517-98C9-0686-4C09A364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5A2FC0-0995-19E1-8387-83A6F3C8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CEE837E-0FD3-A8BC-E8F6-9B0BE143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C158C1A-F614-D4CB-CE50-7084AF940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4">
            <a:extLst>
              <a:ext uri="{FF2B5EF4-FFF2-40B4-BE49-F238E27FC236}">
                <a16:creationId xmlns:a16="http://schemas.microsoft.com/office/drawing/2014/main" id="{110AF8BF-079E-C5A1-A64E-801B836A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9C9329-16E7-0EFD-75FF-5EB450DE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7C3E7A-F526-050E-DB81-B082F709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ECDD3F-3877-F538-7416-DC084698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82B405-72B7-EBC0-B44E-AFE6EA62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08E1A1-872C-52CA-ACB4-BD3D5EAB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1FF0A44-DCEF-7625-BCFE-B522EE90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9ED061-CEEF-25FC-45C3-1FB4C53C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E7462C-9AD8-4857-1878-663C1680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9405C6-F627-D3E4-2E6E-1C8D957B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A0131B-F5DA-25D9-2D4A-7CD36838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E7A1BB-6126-2599-FAF7-7E4651F1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94D03A-5351-44FC-FA66-10879989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0D170E4-07EE-1667-97DA-3A49EFC1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72F1DE-9BDD-E5E7-9C87-9506CCE0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235382-9106-09A3-B0A8-759DE1F0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63E167-BEF1-538E-0C98-A21DB47E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51B09F-3D7F-7F19-CC29-9342ACE68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2AD420-1467-8AC7-DC35-7573DA1B5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990C8F8-317A-0B00-291A-7D44EE59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77C48A6-4604-3C4A-69B7-A5D31ECB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DBD8FE-A4CF-D659-0DD4-C4FDE164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5EBEF1-B57B-0A4D-C493-2F21901D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A44A06-0BE5-53CB-E241-9196E1F9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0214D7-0D1E-E45C-2915-D0DC7579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9A1401-FAAC-34FF-D413-2D5EA27EF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6838D40-6681-018B-6893-B9AF7BBC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B08308-5ECC-6D8C-8F4F-7D648CFE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C4C1D2-1682-0F66-327A-6045A48AD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E539E6-5C81-8576-83BC-5074A33A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CB927A-956C-FABD-12E4-E86FF5BB1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8495E7-7D47-87CB-0142-D9DF774A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3A1372D-49EA-C1D7-01A9-D36AAA40D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331499B-19C1-A2F8-FF4F-9371088E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28A9F2-0F8B-0CDD-60E4-F8142E1AB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4EF061-B77A-3F66-42CE-A435B632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B29936-0D00-E32A-08DE-1B9FE1949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 Jesus, grant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29AFEA-D59C-B3C8-34A0-D2A4C0D8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9978FC-E570-E09C-2AC8-5D39DEB1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709033E-81D7-BD2E-630A-AACF49BB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F7987F-F89F-0CB6-40E5-35ACB3D7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57E9C8-FD7C-0351-C611-1EF9C6F4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20CF3D-322F-9336-8719-2A9CB2D8B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661608-6CB6-65F4-07FB-D2EB534BD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7BBB74-32D5-127A-F3A3-841E17EF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A427AC4-07D4-20D5-A72B-F08D3F9C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4C0C1F9-5425-9910-35CB-F1B58CA5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CD9DB3-55CA-4D4A-169C-44C93364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09036A-B2D5-6FA9-4F9C-46CEB2646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11213A-536D-2936-73AE-433FCB64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 Jesus, grant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6FB394-E7BC-BD57-405D-8155CF25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111E1C-3AEF-76DA-C916-8A19A7E2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708136F-F48E-1499-A961-55F76964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316049-9794-432F-3C24-13C9FC68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FA43F7-33DA-72D2-7551-7470438AB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4D45DC-1D78-B690-B351-4C3F533D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4D211D-815E-9BBA-7109-C544C412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9D79E6-7421-197A-5558-EF64415F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41D9472-FF02-2F9F-8A2E-46CF98BF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809EA90-928E-23DF-A2AB-505C71491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24D4B9-2CB4-B95E-C7CC-23B6FE09F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E480D6-17F4-BD39-DFF9-39E8EC8D4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BE35ED-4BCE-3437-E8DD-B95BF227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 Jesus, grant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66DD83-8B73-3F48-E58D-51D80CB2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4B6279-62E3-DEF4-C6B3-0AA36A56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409ED8F-94BF-A097-988D-8BB3F46A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2271D1-0207-09C2-82F5-A5D6D25C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85AB6C-3471-D10E-0237-536CE47E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F732FC-3BAB-E6CC-1B84-C2001BC6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E7E20D-5C5E-87AA-1EDA-25B1F36A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F02364-1B11-75D2-FC60-87FA5532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F800EF-E44B-F098-AA8A-43099419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4">
            <a:extLst>
              <a:ext uri="{FF2B5EF4-FFF2-40B4-BE49-F238E27FC236}">
                <a16:creationId xmlns:a16="http://schemas.microsoft.com/office/drawing/2014/main" id="{4F3AD01D-ACF9-2D16-7068-674F7D53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B605F0-3695-F511-F3A9-418FD2EE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C148AD-89BA-7DDC-2D84-F9DA3528E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C46107-4AAC-EB2B-34F5-C9AEC2E3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 Jesus, grant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6B8E4-87A9-E59D-212E-8CD979D5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4C8379-6979-538B-25B6-D8682D2F3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F3F20D2-2005-1B22-E1A1-22C5CFCF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DF5871-5954-C226-8D5D-F33BCDE4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AD7292-D640-7C5B-828A-6BCFF769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AB24DB-49CF-B0E3-A757-26C024C3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6FD61B-A44A-4F90-B277-DE6CF59B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994430-8BE0-5089-4E10-5F0749220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08C0707-C98C-0334-E0A2-4EA3C5F93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F7C2B95-30C8-4C3F-1666-D1131676D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02CF1D-F9F6-F682-8653-818DF9CC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79FCC9-5F97-E10F-573E-2AC169B2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25E8A3-91A3-E084-9811-AA4A5B8D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 Jesus, grant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67A710-5E41-7CBE-4D58-4AD9711C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54EF61-2B06-5D59-35BC-4AE706D5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67F7E44-07F4-9C06-4FD1-8F7B30D7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99CAB6-7BCA-E61C-8E70-8A0DDE53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2D89ED-BA26-AECF-DE8C-BE71FC9D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89C811-AC81-CF0C-4FB7-8C664D27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89ADC5-209B-E7A5-4095-75926A7D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CD1423-B46A-7577-0CDD-67139A14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97B72A4-6728-C546-12F0-30969778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63FD4EE-0E8F-A58B-A094-632438605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9AEC48-0110-DBD2-A78A-8DA561B2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4B5A81-4CEC-C779-7272-6C677875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9881D2-8133-784B-4178-50A795A2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E7A22F-F692-B2C8-B2C0-2B706BF5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 Jesus,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CDD881-99DF-68DA-0405-D2194E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D417000-CD52-4F13-6113-65E2F806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576FB3-95C9-9E00-19B2-AB9D3677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C01712-3BC4-0B69-9E9C-55672D4B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F5E401-242D-7779-DAAF-4B6D1FBD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C42A67-47EE-A333-4AC2-54D09240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CD558A-2921-F3D8-C7B2-035A2487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0ADD402-41B2-1D3E-4D8B-12ABD9BB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AB4C51B1-3FDA-642D-EDD9-9E377B19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B67A26-B9B4-5DB3-D30A-08C6D863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66F642-0EE0-F2FC-4A1B-4B846A3BB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5BEAC2-2993-C7A0-6B2D-0EF98F8E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FE1BBD-24AE-76E9-4D74-29088AA46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 Jesus,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9E4BEB-E1A3-71F0-FDE2-81D04B29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A8181EE-4029-734D-D51D-2CD6DD73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B48C1E-8D87-41B4-2C2D-B4FA074F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4A76BF-8E17-73F2-1CB6-E15FE2DE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EF10D7-3265-74FE-0B53-FD2E4A6A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BC6909-5725-C7D6-6367-21BE7C76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F8FC356-C6DE-65B5-FE8E-A9440F25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772E4A-C2CE-823B-9660-FBE2527C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0726291F-8900-5D6A-562F-2023C424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F8E0FD-491D-E32E-0129-A067AAD2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1477E4-E764-AC26-48B6-6E0971C0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D6AFBA-1294-CAD0-FFB8-93E5A5F7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05C385-2C0B-2CB7-7CBF-77E68BFB7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 Jesus,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B5D532-3742-2ABA-59F5-E8ED9B591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F1BE084-FCC9-73F8-09CE-89034A4E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0F2545-6B87-E97E-6DA8-5AFFC29F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10D83F-12F3-6370-38D2-35D94243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9667B2-6988-E44F-C0F9-B7970265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53DC00-C1C7-721B-11FE-25CD540C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B132BB-A7F5-BECE-F251-10969527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451F5F0-5219-4289-DB1F-D1FA4CF4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4">
            <a:extLst>
              <a:ext uri="{FF2B5EF4-FFF2-40B4-BE49-F238E27FC236}">
                <a16:creationId xmlns:a16="http://schemas.microsoft.com/office/drawing/2014/main" id="{DC3644ED-9A85-41F0-B445-019282EA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8B83EB-926C-9DDE-95B6-15F71334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F877F0-86B8-23FD-8D1C-12967FD4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FB1DB1-C306-FA6C-B5B9-BD4BD5667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7D75BD-F0FC-4C22-7DA6-010E308D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 Jesus,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2D9313-B638-72E5-DE5A-2D686474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D97FBD5-95F1-D53C-6042-68494BD3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048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E0DDD3-069E-BC7C-8DE6-A0E294D6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049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62F6ED-2B0C-D014-03DD-4FAA31A8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049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185D17-96BF-BE7E-BC99-E35E78E2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049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7EA919-ED0B-D351-6CEC-6665BFF9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2049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72CB20-B8C9-7848-E40D-9E72A031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049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F1F441-CA0D-FDD1-8F6B-70026208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FD4F262-6376-190C-3472-EA7309C6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AD8B3F-CD50-BEC2-E93E-318F835AB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예수여 은혜를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8B483E-803D-5C6C-2B85-C93B8A1B8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29D215-9D01-5804-6F3F-44282EC2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ED9209-CD39-4C74-0AAA-908033F6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7C892E-573F-FC5E-09BF-F70196B2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5D38679-574F-8209-9EA2-D47820D94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C89D4CF8-8B0F-10AB-2328-4E5CB053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858DE8-0936-C562-3A19-6D59DDA7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4BC064-64C5-506F-0A1A-7F438243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B31AB6-7071-8DEE-9838-7EC4B17A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A38C7A-EDE8-3E0A-D3C5-76113D8D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 Jesus,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6E159A-E36E-D04E-B0AB-01A7325D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5F253B8-1B88-F674-C6F8-F9CD0ABEB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151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C1650C-F043-FABC-E6B3-9C0430E0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151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B60B03-F3FD-CF97-4275-A19AC66A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151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D89BC6-76CC-A49F-F383-DC88E38E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151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82262E-F834-6BF1-168C-7A3BDF44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예수여 완전한</a:t>
            </a:r>
          </a:p>
        </p:txBody>
      </p:sp>
      <p:sp>
        <p:nvSpPr>
          <p:cNvPr id="2151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296CDB-267E-66B8-866F-4B2BE828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151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DF321CD-F272-A756-DCF8-79DC8F98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C5CE0CB7-A6DE-5388-1209-02D68E77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E7119A-4C2F-9CD5-FCE8-8C940038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4EE65B-6CF1-92D9-7E32-3404E65C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9BA706-98E2-0083-D852-92B6DDDE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287960-8CA5-EAEA-9289-B88561AA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9476AA-8F79-0EDF-CA59-90028A4B2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Jesus,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924E198-25F5-C970-C0EE-0701D1B8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253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44210D-228B-60E7-15EE-8BE0EBBD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253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CB16E6-C663-A4AA-B634-FCF82228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253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C87277-1B07-74DF-12EC-F356F0BF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254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DDA3B4-E34D-C1DE-FB14-E9A7F66A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254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CE5027-1B81-2F38-C316-9C40B834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내 마음에 임하신</a:t>
            </a:r>
          </a:p>
        </p:txBody>
      </p:sp>
      <p:sp>
        <p:nvSpPr>
          <p:cNvPr id="2254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5ED5C10-567B-9156-681C-74FF91FB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F4986723-84B3-591B-112C-FDBC5EB0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55A44A-0DB6-2C30-E63B-B53E868C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E67314-F609-E5CD-32E8-1FC0AB29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4531A5-32D4-9929-D33C-96DB571F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7AE79C-1F17-8BBB-3050-CCEFA49A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60255B-1EB2-F9E0-C022-AE210DE5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Jesus,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D2EF07-B185-EA5E-ECE8-BF7B256A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356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140EC6-3879-A36F-CBAA-85E2494F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356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EAC4AC-ED0C-3598-048A-2BEE87605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356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73F9F-8CA2-7BF0-BCCD-872672B9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356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CF0785-476A-5DA5-FF4C-72542F0F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356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B5F9F1-5F31-531B-A709-B8ECC609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내 마음에 임하신</a:t>
            </a:r>
          </a:p>
        </p:txBody>
      </p:sp>
      <p:sp>
        <p:nvSpPr>
          <p:cNvPr id="2356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4B8C79A-D8DD-1B9D-0A5E-FEDF1013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E08FA41E-C984-CF1F-165A-93F2EAC6C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A69DD1-4DBF-A8F0-1FB6-054B6405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618C6C-1355-D480-3471-D5BD40C1C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0ED5E8-FF26-4906-B65C-864DAD7E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0DA673-3378-B02C-98D5-A9AFEB43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6579CD-1CF9-F985-EB60-0118B549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Jesus,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3506BFC-6F33-F395-F332-9DE25396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R.Lord Jesus, </a:t>
            </a:r>
            <a:endParaRPr lang="ko-KR" altLang="en-US" sz="1100"/>
          </a:p>
        </p:txBody>
      </p:sp>
      <p:sp>
        <p:nvSpPr>
          <p:cNvPr id="2458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73D18F-235F-C383-4E2A-4D70EEFF4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458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A08E74-17D6-1D29-3928-4AB5A667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458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8699C5-4ED1-C6EE-B922-1D282BBF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458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4D9AB5-0D10-D2CD-F362-BB17DFB8E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458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CB4C2B-6B37-5569-71AF-1F368690C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내 마음에 임하신</a:t>
            </a:r>
          </a:p>
        </p:txBody>
      </p:sp>
      <p:sp>
        <p:nvSpPr>
          <p:cNvPr id="2459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833C01F-5211-BFB4-068D-794F0C2A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4">
            <a:extLst>
              <a:ext uri="{FF2B5EF4-FFF2-40B4-BE49-F238E27FC236}">
                <a16:creationId xmlns:a16="http://schemas.microsoft.com/office/drawing/2014/main" id="{02EDD1A5-67DB-464A-42F0-E0356A22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73AC67-E222-4A55-C828-E282745E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A48FD2-E7AF-2D41-EB85-977FC989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B13949-A244-5ED0-E5CE-8520686A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2C646E-42F6-7C78-39AA-66FDCD2B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F9FC97-08D8-D0BA-86AA-56F5BE5F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2560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210E7AA-CDD8-8869-13D2-8BA4ED15F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AE5576-678D-DAC1-C819-6B57A603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561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FEF0A8-0E8C-7B76-6CAC-F41A973E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561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E4A060-CD8D-E39E-142E-2CFE18DA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561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D68D47-9F7D-ECE3-3853-6638B0BFC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561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4054F9-F3D9-5C7D-D6C3-E80A337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561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2DD1B57-A8FB-4ECC-CAC2-152995F7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예수여 충만한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37A03039-604D-33DA-080B-84428A222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620791-19DD-09EB-DF47-A328AC447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1.Heart longings, </a:t>
            </a:r>
            <a:endParaRPr lang="ko-KR" altLang="en-US" sz="1100"/>
          </a:p>
        </p:txBody>
      </p:sp>
      <p:sp>
        <p:nvSpPr>
          <p:cNvPr id="266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EAB75C-A993-488F-602E-630B26CE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Jesus, </a:t>
            </a:r>
            <a:endParaRPr lang="ko-KR" altLang="en-US" sz="1100"/>
          </a:p>
        </p:txBody>
      </p:sp>
      <p:sp>
        <p:nvSpPr>
          <p:cNvPr id="266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BA8D72-A77A-5F1A-2193-08E1716F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 Jesus, grant </a:t>
            </a:r>
            <a:endParaRPr lang="ko-KR" altLang="en-US" sz="1100"/>
          </a:p>
        </p:txBody>
      </p:sp>
      <p:sp>
        <p:nvSpPr>
          <p:cNvPr id="266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2A2C62-2F00-D2BA-D816-33865186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 Jesus, let </a:t>
            </a:r>
            <a:endParaRPr lang="ko-KR" altLang="en-US" sz="1100"/>
          </a:p>
        </p:txBody>
      </p:sp>
      <p:sp>
        <p:nvSpPr>
          <p:cNvPr id="2663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93F066-698F-0A94-9F92-6756ADAF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Jesus, I </a:t>
            </a:r>
            <a:endParaRPr lang="ko-KR" altLang="en-US" sz="1100"/>
          </a:p>
        </p:txBody>
      </p:sp>
      <p:sp>
        <p:nvSpPr>
          <p:cNvPr id="2663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4253A6-D936-BE3C-9CF8-9184AD11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R.Lord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13BDB7-B15D-B74D-D589-8A5F5935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2663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024679-50FE-3463-8F5B-5FEEF5E79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2663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C51D15-6172-90A4-E564-ECC95A66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2663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8D67A0-87EE-D335-D769-74BFD5FC1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2663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99EECB-AF9E-44A0-4F3D-19A8016B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2663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402B7EB-BC8B-9904-5ADB-EFC5F068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예수여 충만한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0F1B1FD-4143-46F0-F52E-0502AA49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006466-4D6D-8121-99C4-25400003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29941D-A428-7F0D-7C99-580AE4A1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1D710F-EFC8-66A6-5BF1-A3ABA4949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ED8C8D-4B9E-E8AE-16AF-46D6310A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00773F-D570-D96D-C51B-5D45FD48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72FB34A-111A-D091-FADB-931C5746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94EFC9E-736F-AEF4-1805-D8DA47E61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430764-22A6-59F6-DC07-F620F11B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1B8C12-0C4F-C46B-99AA-F1568952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854E2-C5DF-6940-57E9-0D5869B6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521E57-86BF-B2FE-0632-8CFF9EB6A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CD8693-A654-1562-31B0-FB29479D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F7D28E3-18A5-E6E9-720B-0D1563D6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C3BABF1-6223-D890-A5D4-681661895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A4EA7B-8FD8-E28C-5B29-714D7C75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9F67A9-7A5C-B42E-2846-6A1300C4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F78C55-0E98-84D0-282E-5AA6A31C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55E8A-A110-CEBC-C523-3A44279D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B04A3B-FEAA-4674-EDC2-54533ED1B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D854333-49E5-E582-D40D-2D6D9C2B0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10CA69A-B965-5C11-9A6B-824C9588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42A9F2-818B-0917-1346-5486AA91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976133-2637-F85B-335A-03F6A44A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예수여 죄에서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47095F-BC49-3251-BB26-DFBF739E2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옛 야곱이 천사와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1D0BBC-FA62-5F91-7948-0D9D4CF6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675E09-A354-1C33-1AB4-1722EF8A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DB9EA26-04AF-DDF1-6943-D0C03919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23F53A9-A8DF-DE4B-99EF-D04417D30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EA0F14-E310-855B-9ED7-CAFC6948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예수여 은혜를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8367E9-4361-ADAE-3A2C-B743BE88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예수여 죄에서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45B856-BD75-65A5-3358-8157A2DF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옛 야곱이 천사와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9FFF61-4A8F-D2AA-14F0-66771E37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예수여 완전한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5E93EE-15C6-2FB0-8340-51F57088C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내 마음에 임하신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079D037-4BB1-EF27-897A-4E051EC1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예수여 충만한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2175</Words>
  <Application>Microsoft Office PowerPoint</Application>
  <PresentationFormat>On-screen Show (4:3)</PresentationFormat>
  <Paragraphs>420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2023-03-19T13:50:06Z</dcterms:modified>
</cp:coreProperties>
</file>