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56" r:id="rId14"/>
    <p:sldId id="257" r:id="rId15"/>
    <p:sldId id="258" r:id="rId16"/>
    <p:sldId id="259" r:id="rId17"/>
    <p:sldId id="260" r:id="rId18"/>
    <p:sldId id="261" r:id="rId1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369장" id="{D0897E95-454B-470F-8A4A-2A00D44F8391}">
          <p14:sldIdLst>
            <p14:sldId id="262"/>
            <p14:sldId id="263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새찬송가 369장" id="{56B64365-0BEB-4E9F-88C3-107193EFF880}">
          <p14:sldIdLst>
            <p14:sldId id="256"/>
            <p14:sldId id="257"/>
            <p14:sldId id="258"/>
            <p14:sldId id="259"/>
            <p14:sldId id="260"/>
            <p14:sldId id="26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 varScale="1">
        <p:scale>
          <a:sx n="97" d="100"/>
          <a:sy n="97" d="100"/>
        </p:scale>
        <p:origin x="1926" y="90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2EAF46-A5E5-4BB0-84D4-CFF3986381A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1840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6ED7D6-126F-4D6D-95DB-103E1F6AC965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11056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33DABF-F75E-4FBC-A0FC-CAD4E617CD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895413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A3FE17-67B7-4A3C-94B9-3448E41F718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8573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3CE316-A20B-45AB-B22B-5DAA8FCEB91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77679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F17CE6C-F066-4B3E-BB21-3153C56061E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08090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F32C7A-8752-4251-AB45-D34C9B16A4E2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307462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C02C9C-997A-43BB-8ED8-4A3E8EF821A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507296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E014D7-73FE-4FD7-8285-A33A44FA8DC8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24006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296AFD4-4B43-42C6-8F88-C02B4C13B73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57854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67FA31F-BB1D-4246-84A5-715E5553AD69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684751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8C02C416-78A2-4B5E-A9B1-FA4801C65FF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slide" Target="slide9.xml"/><Relationship Id="rId4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9.xml"/><Relationship Id="rId5" Type="http://schemas.openxmlformats.org/officeDocument/2006/relationships/slide" Target="slide5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Friend we have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205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 맡은 우리 구주</a:t>
            </a:r>
          </a:p>
        </p:txBody>
      </p:sp>
      <p:sp>
        <p:nvSpPr>
          <p:cNvPr id="205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205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  <p:pic>
        <p:nvPicPr>
          <p:cNvPr id="2056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2563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3.Are we weak and heavy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1127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1127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15753536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3.Are we weak and heavy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1229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1229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2394850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3.Are we weak and heavy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1331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1332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393278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죄짐 맡은 우리 구주 어찌</a:t>
            </a:r>
          </a:p>
        </p:txBody>
      </p:sp>
      <p:sp>
        <p:nvSpPr>
          <p:cNvPr id="205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시험 걱정 모든 괴롬 없는</a:t>
            </a:r>
          </a:p>
        </p:txBody>
      </p:sp>
      <p:sp>
        <p:nvSpPr>
          <p:cNvPr id="205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근심 걱정 무거운 짐 아니 진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죄짐 맡은 우리 구주 어찌</a:t>
            </a:r>
          </a:p>
        </p:txBody>
      </p:sp>
      <p:sp>
        <p:nvSpPr>
          <p:cNvPr id="3076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시험 걱정 모든 괴롬 없는</a:t>
            </a:r>
          </a:p>
        </p:txBody>
      </p:sp>
      <p:sp>
        <p:nvSpPr>
          <p:cNvPr id="3077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근심 걱정 무거운 짐 아니 진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 맡은 우리 구주 어찌</a:t>
            </a:r>
          </a:p>
        </p:txBody>
      </p:sp>
      <p:sp>
        <p:nvSpPr>
          <p:cNvPr id="4100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시험 걱정 모든 괴롬 없는</a:t>
            </a:r>
          </a:p>
        </p:txBody>
      </p:sp>
      <p:sp>
        <p:nvSpPr>
          <p:cNvPr id="4101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근심 걱정 무거운 짐 아니 진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 맡은 우리 구주 어찌</a:t>
            </a:r>
          </a:p>
        </p:txBody>
      </p:sp>
      <p:sp>
        <p:nvSpPr>
          <p:cNvPr id="5124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시험 걱정 모든 괴롬 없는</a:t>
            </a:r>
          </a:p>
        </p:txBody>
      </p:sp>
      <p:sp>
        <p:nvSpPr>
          <p:cNvPr id="5125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근심 걱정 무거운 짐 아니 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 맡은 우리 구주 어찌</a:t>
            </a:r>
          </a:p>
        </p:txBody>
      </p:sp>
      <p:sp>
        <p:nvSpPr>
          <p:cNvPr id="6148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시험 걱정 모든 괴롬 없는</a:t>
            </a:r>
          </a:p>
        </p:txBody>
      </p:sp>
      <p:sp>
        <p:nvSpPr>
          <p:cNvPr id="6149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근심 걱정 무거운 짐 아니 진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죄짐 맡은 우리 구주 어찌</a:t>
            </a:r>
          </a:p>
        </p:txBody>
      </p:sp>
      <p:sp>
        <p:nvSpPr>
          <p:cNvPr id="7172" name="AutoShape 14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시험 걱정 모든 괴롬 없는</a:t>
            </a:r>
          </a:p>
        </p:txBody>
      </p:sp>
      <p:sp>
        <p:nvSpPr>
          <p:cNvPr id="7173" name="AutoShape 15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근심 걱정 무거운 짐 아니 진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Friend we have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307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 맡은 우리 구주</a:t>
            </a:r>
          </a:p>
        </p:txBody>
      </p:sp>
      <p:sp>
        <p:nvSpPr>
          <p:cNvPr id="307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308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4154271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Friend we have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410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 맡은 우리 구주</a:t>
            </a:r>
          </a:p>
        </p:txBody>
      </p:sp>
      <p:sp>
        <p:nvSpPr>
          <p:cNvPr id="410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410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18261693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1.What a Friend we have 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512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512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죄 짐 맡은 우리 구주</a:t>
            </a:r>
          </a:p>
        </p:txBody>
      </p:sp>
      <p:sp>
        <p:nvSpPr>
          <p:cNvPr id="512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512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395044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we trials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6150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6151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시험걱정 모든 괴롬</a:t>
            </a:r>
          </a:p>
        </p:txBody>
      </p:sp>
      <p:sp>
        <p:nvSpPr>
          <p:cNvPr id="6152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28207344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we trials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7174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717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시험걱정 모든 괴롬</a:t>
            </a:r>
          </a:p>
        </p:txBody>
      </p:sp>
      <p:sp>
        <p:nvSpPr>
          <p:cNvPr id="7176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884427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we trials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7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8198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8199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시험걱정 모든 괴롬</a:t>
            </a:r>
          </a:p>
        </p:txBody>
      </p:sp>
      <p:sp>
        <p:nvSpPr>
          <p:cNvPr id="8200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221339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2.Have we trials and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1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3.Are we weak and heavy </a:t>
            </a:r>
            <a:endParaRPr lang="ko-KR" altLang="en-US" sz="1100"/>
          </a:p>
        </p:txBody>
      </p:sp>
      <p:sp>
        <p:nvSpPr>
          <p:cNvPr id="9222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9223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시험걱정 모든 괴롬</a:t>
            </a:r>
          </a:p>
        </p:txBody>
      </p:sp>
      <p:sp>
        <p:nvSpPr>
          <p:cNvPr id="9224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42729491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1.What a Friend we have in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2.Have we trials and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3.Are we weak and heavy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3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죄 짐 맡은 우리 구주</a:t>
            </a:r>
          </a:p>
        </p:txBody>
      </p:sp>
      <p:sp>
        <p:nvSpPr>
          <p:cNvPr id="10247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시험걱정 모든 괴롬</a:t>
            </a:r>
          </a:p>
        </p:txBody>
      </p:sp>
      <p:sp>
        <p:nvSpPr>
          <p:cNvPr id="10248" name="AutoShape 15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근심걱정 무거운 짐</a:t>
            </a:r>
          </a:p>
        </p:txBody>
      </p:sp>
    </p:spTree>
    <p:extLst>
      <p:ext uri="{BB962C8B-B14F-4D97-AF65-F5344CB8AC3E}">
        <p14:creationId xmlns:p14="http://schemas.microsoft.com/office/powerpoint/2010/main" val="268202830"/>
      </p:ext>
    </p:extLst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588</Words>
  <Application>Microsoft Office PowerPoint</Application>
  <PresentationFormat>On-screen Show (4:3)</PresentationFormat>
  <Paragraphs>90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굴림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2024-03-17T14:06:14Z</dcterms:modified>
</cp:coreProperties>
</file>