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63" r:id="rId12"/>
    <p:sldId id="26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376D0-595C-409D-8E4F-75BB4B4926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897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7F9CD-DD47-47BC-9AC0-965D85BF6B7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599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4CCCD-FD52-4141-AA8F-4C4D783C60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288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34A14-2CF8-4F79-A359-E2ECC89299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723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B515D-97BC-448F-B7E4-0201A82149A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31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C0CAF-EE7E-43C4-8BA8-C0B25EC4F4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555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D89AAD-1F2D-4BA1-AF01-BE85486B11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0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0EFB3-122E-4F33-B646-D37A09C026B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035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401E7-9CD2-4D87-82EA-BF3A6C1FE1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2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3E46D-53ED-4778-978F-594E73B6434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914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D0AD2-E84E-40E5-914D-E54D3D64E25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067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E92A886-13E3-4B03-B399-FFFCF5BD585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6.xml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구주여 광풍이 불어 큰 물결이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 저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 큰 물결이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큰바람과 물결아 잔잔해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 큰 물결이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구주여 떨리는 내 맘 저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 큰 물결이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큰바람과 물결아 잔잔해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 큰 물결이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 저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사나운 광풍이 자고 큰 물결이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큰바람과 물결아 잔잔해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 큰 물결이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 저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사나운 광풍이 자고 큰 물결이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큰바람과 물결아 잔잔해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 큰 물결이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 저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 큰 물결이</a:t>
            </a:r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큰바람과 물결아 잔잔해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 큰 물결이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 저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 큰 물결이</a:t>
            </a:r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큰바람과 물결아 잔잔해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 큰 물결이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 저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 큰 물결이</a:t>
            </a:r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큰바람과 물결아 잔잔해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1.Master, the tempest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구주여 광풍이 불어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0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1.Master, the tempest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구주여 광풍이 불어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24331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1.Master, the tempest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구주여 광풍이 불어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20609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1.Master, the tempest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구주여 광풍이 불어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304764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구주여 광풍이 불어 큰 물결이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 저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 큰 물결이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큰바람과 물결아 잔잔해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1.Master, the tempest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구주여 광풍이 불어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2136252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1.Master, the tempest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구주여 광풍이 불어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2158462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1.Master, the tempest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구주여 광풍이 불어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3525100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1.Master, the tempest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구주여 광풍이 불어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25705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1.Master, the tempest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구주여 광풍이 불어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39356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1.Master, the tempest 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구주여 광풍이 불어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2225922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2.Master, with anguish in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구주여 떨리는 내 맘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2147050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2.Master, with anguish in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구주여 떨리는 내 맘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3895527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2.Master, with anguish in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구주여 떨리는 내 맘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1701015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2.Master, with anguish in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구주여 떨리는 내 맘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348033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구주여 광풍이 불어 큰 물결이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 저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 큰 물결이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큰바람과 물결아 잔잔해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2.Master, with anguish in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구주여 떨리는 내 맘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2143419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2.Master, with anguish in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구주여 떨리는 내 맘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3704041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184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2.Master, with anguish in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184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184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184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구주여 떨리는 내 맘</a:t>
            </a:r>
          </a:p>
        </p:txBody>
      </p:sp>
      <p:sp>
        <p:nvSpPr>
          <p:cNvPr id="184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184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1133764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194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2.Master, with anguish in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194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194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194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구주여 떨리는 내 맘</a:t>
            </a:r>
          </a:p>
        </p:txBody>
      </p:sp>
      <p:sp>
        <p:nvSpPr>
          <p:cNvPr id="194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194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6760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2048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2.Master, with anguish in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2048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204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204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구주여 떨리는 내 맘</a:t>
            </a:r>
          </a:p>
        </p:txBody>
      </p:sp>
      <p:sp>
        <p:nvSpPr>
          <p:cNvPr id="204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204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34308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2150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2.Master, with anguish in spirit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0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2151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215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215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구주여 떨리는 내 맘</a:t>
            </a:r>
          </a:p>
        </p:txBody>
      </p:sp>
      <p:sp>
        <p:nvSpPr>
          <p:cNvPr id="215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215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3857196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2253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2253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3.Master, the terror is over,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2253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2253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2253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사나운 광풍이 자고</a:t>
            </a:r>
          </a:p>
        </p:txBody>
      </p:sp>
      <p:sp>
        <p:nvSpPr>
          <p:cNvPr id="2253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1985420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2355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2355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3.Master, the terror is over,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2355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2356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2356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사나운 광풍이 자고</a:t>
            </a:r>
          </a:p>
        </p:txBody>
      </p:sp>
      <p:sp>
        <p:nvSpPr>
          <p:cNvPr id="2356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1990324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245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245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3.Master, the terror is over,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2458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2458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2458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사나운 광풍이 자고</a:t>
            </a:r>
          </a:p>
        </p:txBody>
      </p:sp>
      <p:sp>
        <p:nvSpPr>
          <p:cNvPr id="2458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1890644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256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256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3.Master, the terror is over,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R."The winds and the waves </a:t>
            </a:r>
            <a:endParaRPr lang="ko-KR" altLang="en-US" sz="1100"/>
          </a:p>
        </p:txBody>
      </p:sp>
      <p:sp>
        <p:nvSpPr>
          <p:cNvPr id="2560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2560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2560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사나운 광풍이 자고</a:t>
            </a:r>
          </a:p>
        </p:txBody>
      </p:sp>
      <p:sp>
        <p:nvSpPr>
          <p:cNvPr id="2561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77860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구주여 광풍이 불어 큰 물결이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 저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 큰 물결이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큰바람과 물결아 잔잔해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266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266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266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R."The winds and the waves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663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2663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2663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2663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1477062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276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276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276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R."The winds and the waves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765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2765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2765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2765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3915119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286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286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286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R."The winds and the waves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86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286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286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286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512536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297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297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297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R."The winds and the waves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97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297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297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297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27331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307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307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307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R."The winds and the waves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307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307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307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375278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1.Master, the tempest is </a:t>
            </a:r>
            <a:endParaRPr lang="ko-KR" altLang="en-US" sz="1100"/>
          </a:p>
        </p:txBody>
      </p:sp>
      <p:sp>
        <p:nvSpPr>
          <p:cNvPr id="317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2.Master, with anguish in spirit</a:t>
            </a:r>
            <a:endParaRPr lang="ko-KR" altLang="en-US" sz="1100"/>
          </a:p>
        </p:txBody>
      </p:sp>
      <p:sp>
        <p:nvSpPr>
          <p:cNvPr id="317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3.Master, the terror is over,</a:t>
            </a:r>
            <a:endParaRPr lang="ko-KR" altLang="en-US" sz="1100"/>
          </a:p>
        </p:txBody>
      </p:sp>
      <p:sp>
        <p:nvSpPr>
          <p:cNvPr id="317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R."The winds and the waves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17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</a:t>
            </a:r>
          </a:p>
        </p:txBody>
      </p:sp>
      <p:sp>
        <p:nvSpPr>
          <p:cNvPr id="317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</a:t>
            </a:r>
          </a:p>
        </p:txBody>
      </p:sp>
      <p:sp>
        <p:nvSpPr>
          <p:cNvPr id="317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</a:t>
            </a:r>
          </a:p>
        </p:txBody>
      </p:sp>
      <p:sp>
        <p:nvSpPr>
          <p:cNvPr id="317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큰 바람과 물결아 잔잔해</a:t>
            </a:r>
          </a:p>
        </p:txBody>
      </p:sp>
    </p:spTree>
    <p:extLst>
      <p:ext uri="{BB962C8B-B14F-4D97-AF65-F5344CB8AC3E}">
        <p14:creationId xmlns:p14="http://schemas.microsoft.com/office/powerpoint/2010/main" val="314038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구주여 광풍이 불어 큰 물결이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구주여 떨리는 내 맘 저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 큰 물결이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큰바람과 물결아 잔잔해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 큰 물결이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구주여 떨리는 내 맘 저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 큰 물결이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큰바람과 물결아 잔잔해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 큰 물결이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구주여 떨리는 내 맘 저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 큰 물결이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큰바람과 물결아 잔잔해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 큰 물결이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구주여 떨리는 내 맘 저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 큰 물결이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큰바람과 물결아 잔잔해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구주여 광풍이 불어 큰 물결이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구주여 떨리는 내 맘 저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사나운 광풍이 자고 큰 물결이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큰바람과 물결아 잔잔해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1800</Words>
  <Application>Microsoft Office PowerPoint</Application>
  <PresentationFormat>On-screen Show (4:3)</PresentationFormat>
  <Paragraphs>300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2022-08-21T14:19:53Z</dcterms:modified>
</cp:coreProperties>
</file>