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91장" id="{DF723F0B-CFA2-4777-892D-89183FF90950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새찬송가 391장" id="{4B0EB1E6-1244-4646-B442-39B378DFFDF8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A0787-8C5E-4089-9181-D48A9F9FBA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288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CD05-B892-4553-8FF0-4AC7A7D3DE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54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2FF6E-AB4A-442B-9EAE-3813B68A95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800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D08DA-CD69-4431-8541-772AACF344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CFB87-83E6-4FBD-83B0-D8E85DA388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97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A1D5B-E6ED-445D-8957-F70509256A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566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B47C2-51DD-40E8-A507-02C29AEFDD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025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5B24-A47F-4374-82C1-775B26D936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331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03251-9211-425C-B93C-002BC0135B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712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9363F-26A4-42AD-BF6A-61495FFB59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433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95B36-2ED9-4FFB-869F-F68F56E93A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691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D0A1BC5-21AF-463A-9EB9-5483BB11BE8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2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8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9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5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94678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6129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51572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3.With numberless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못할 은혜로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84595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3.With numberless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못할 은혜로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80668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3.With numberless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못할 은혜로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687256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3.With numberless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못할 은혜로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97244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3.With numberless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844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844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844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못할 은혜로</a:t>
            </a:r>
          </a:p>
        </p:txBody>
      </p:sp>
      <p:sp>
        <p:nvSpPr>
          <p:cNvPr id="1844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844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10551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3.With numberless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946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946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946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못할 은혜로</a:t>
            </a:r>
          </a:p>
        </p:txBody>
      </p:sp>
      <p:sp>
        <p:nvSpPr>
          <p:cNvPr id="1946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946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45654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clothed in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2048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048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049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049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공중에</a:t>
            </a:r>
          </a:p>
        </p:txBody>
      </p:sp>
      <p:sp>
        <p:nvSpPr>
          <p:cNvPr id="2049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37630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14842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clothed in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151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151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151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공중에</a:t>
            </a:r>
          </a:p>
        </p:txBody>
      </p:sp>
      <p:sp>
        <p:nvSpPr>
          <p:cNvPr id="2151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279137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clothed in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2253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253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253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253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공중에</a:t>
            </a:r>
          </a:p>
        </p:txBody>
      </p:sp>
      <p:sp>
        <p:nvSpPr>
          <p:cNvPr id="2254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324718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35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2355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hideth my soul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356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356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356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2356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23588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45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2458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hideth my soul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458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458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458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2458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643013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256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2560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hideth my soul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560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561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2561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2561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715430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326009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 할 은혜로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 할 은혜로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 할 은혜로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측량 못 할 은혜로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공중에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예수님 공중에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메마른 땅을 종일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896233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측량 못 할 은혜로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메마른 땅을 종일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196607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 wonderful Savior is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361241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85225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425151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 wonderful Savior is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 wonderful Savior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3.With numberless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clothed in His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hideth my soul in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놀라운 구세주 예수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오 놀라운 구세주 예수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측량 못할 은혜로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예수님 공중에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메마른 땅을 종일</a:t>
            </a:r>
          </a:p>
        </p:txBody>
      </p:sp>
    </p:spTree>
    <p:extLst>
      <p:ext uri="{BB962C8B-B14F-4D97-AF65-F5344CB8AC3E}">
        <p14:creationId xmlns:p14="http://schemas.microsoft.com/office/powerpoint/2010/main" val="234560851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1792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2023-12-10T15:25:22Z</dcterms:modified>
</cp:coreProperties>
</file>