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60" r:id="rId6"/>
    <p:sldId id="261" r:id="rId7"/>
    <p:sldId id="278" r:id="rId8"/>
    <p:sldId id="279" r:id="rId9"/>
    <p:sldId id="262" r:id="rId10"/>
    <p:sldId id="263" r:id="rId11"/>
    <p:sldId id="280" r:id="rId12"/>
    <p:sldId id="281" r:id="rId13"/>
    <p:sldId id="256" r:id="rId14"/>
    <p:sldId id="257" r:id="rId15"/>
    <p:sldId id="258" r:id="rId16"/>
    <p:sldId id="272" r:id="rId17"/>
    <p:sldId id="259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94장" id="{543B36D2-C2CD-4572-B845-28DCE3B11976}">
          <p14:sldIdLst>
            <p14:sldId id="274"/>
            <p14:sldId id="275"/>
            <p14:sldId id="276"/>
            <p14:sldId id="277"/>
            <p14:sldId id="260"/>
            <p14:sldId id="261"/>
            <p14:sldId id="278"/>
            <p14:sldId id="279"/>
            <p14:sldId id="262"/>
            <p14:sldId id="263"/>
            <p14:sldId id="280"/>
            <p14:sldId id="281"/>
          </p14:sldIdLst>
        </p14:section>
        <p14:section name="새찬송가 394장" id="{D5C26375-AC93-468A-81D6-50E4223C4717}">
          <p14:sldIdLst>
            <p14:sldId id="256"/>
            <p14:sldId id="257"/>
            <p14:sldId id="258"/>
            <p14:sldId id="272"/>
            <p14:sldId id="259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64" d="100"/>
          <a:sy n="64" d="100"/>
        </p:scale>
        <p:origin x="1930" y="2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A25B38-3825-5945-2128-5CD2FD975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2DB8A0-D284-E522-AAC2-EC6E549AF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0E4EAF-935D-0337-7EC1-1CD536C49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5189A-8E6B-4491-B98F-D11243BCDE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435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BBF4C-4CDA-982C-FD6D-B8EB9BCE1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7D8498-3A75-DB43-233C-2AA1D9CE3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33D58-EFE9-A8D4-918F-D74C127A1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6F6CB-C92F-4C4D-89C1-8507A3442A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868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8B340A-4BD0-6961-54A0-EC4472BEF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794A51-FC62-8A9D-C1C5-703D894DC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DC15D-8252-E8C4-57FD-12480F770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4D2DA-55AD-4330-8E06-19BA93310C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153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F7091B-F0F7-2DFE-C576-916751533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9857BE-3DED-4746-5875-C7D0A8F24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29E3FE-99A4-A6E7-6BEA-10E81008A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3941C-91AD-4ECA-B134-5BF6A1F9C1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982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2F116F-519E-1759-D149-73415993C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D189D5-5D35-7A5C-1C0C-41057EA16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DF2717-9883-4053-D88F-682B82D2B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DFF08-050E-4A00-A952-BDD28813FD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385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7E2DA-E04B-A91C-1126-E3540E628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A40D5-D2EF-A24D-A926-52BA0972C0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507B6-EFC5-C702-D87F-F8131BDDC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4036D-3851-4567-B0DB-6F9F45979E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811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DDB67D-531C-0554-5F3B-3D1C3DFA5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46B914-45A8-D69A-61EE-202FDE13F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04788A-3777-8507-4397-B3BD5985E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023DC-D20D-4212-84C1-76AD7E6373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71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205D22-0565-7C35-D7CA-E8A6870EA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928CB4-88FF-2BAE-D127-741630E60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931E5C-A16D-59C0-9DED-401FB7E5A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9474F-3CD2-4CAB-B77D-6C59CDABAB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544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A0ABF7-15BF-DA04-06E3-AC05A3945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AB6985-E0A0-F329-637D-C0ABD7EF7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8A4291-0EDE-97ED-1CEB-BE2ACAB52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78BDC-BFAC-4555-8D15-12F87CB042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722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92CD7-20DF-098E-235E-C943050D4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1EE75-C7FD-533B-2CB1-8C8DE5FD0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D7B27-21AD-079E-4DEF-1ABB985F9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4B0F2-4A2D-4D9C-988E-1881AF79EA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286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4D1E5-430A-0305-9CE4-C0EF8F899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282CC5-F6F4-11F2-B8F5-C0DB5CDF7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2FC2A-AA72-115C-8408-176E0D834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3C407-DE96-4081-9B0A-5DAC68EBA7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014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373ED3-DF36-7600-F775-ACF7D4E9A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68299E-143D-D290-BCE1-7ED0A54E8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6733D9C-7A9A-2841-351A-55B94F4D81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1D8882-891E-F61B-67CA-E266B03EED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96D513-9F4B-5FEB-CC1E-5958735B1F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1437EC8-8B0D-45E0-A05C-A31D637AD1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C3A8B546-00DD-652D-60C9-B0A08AE0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1.Earthly friends may prove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D396BD1-C2A1-27FC-8534-3F9EAD6F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the sky be dark and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0095B02-58C8-F844-1873-DFC414CD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life's dark and bitter hour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D338745E-5C30-6760-261D-DDC1F1B3F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never fails, Jesus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BCAA9C0-C451-651D-075B-8F742962E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친구들 나를 버려도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AC6A367-345C-744A-8F28-ED859C31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A205AD1-F2C1-90FF-44D4-1BC75909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A437AC41-1F48-778D-CAAE-B87186A3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내 친구 날 버리잖네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0D44D7CE-5145-3AF9-08A5-0DD66C8EC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BC51848-588F-2249-9CEB-551FB23F8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8AA874-5981-9BF5-B6CC-13E75DFB1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1.Earthly friends may prove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10FC9A-CE64-F74B-9D07-268E1E019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the sky be dark and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891014-FB63-77DB-E62D-78F85F42F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life's dark and bitter hour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8C54B2-587F-9537-4539-66D078D9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never fails, Jesus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9A08D6-EF3B-145D-076C-48F2178B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A3F72A-1677-467E-9B95-5F39CD5E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95A110-99D2-436C-83F3-DA3BE50A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괴로운 일 당해도 낙심 말아라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7CEFCC-BD20-0F12-7FA4-2569139A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내 친구 날 버리잖네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0F843F8-0BBE-84E2-3262-5604E4F90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867462-9C44-F2B9-D4BE-2F913C980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1.Earthly friends may prove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361AD5-0636-942A-DD35-A901DF43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the sky be dark and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3EDAD4-A974-460A-A2CC-1331CF7A0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life's dark and bitter hour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6FBB34-F730-D219-A7D4-24F3AC84D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 never fails,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300F69-F61B-EFA9-EC18-CF13536B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59549B-3BCE-7A09-0F89-FAAB159C6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2D4FD9-E876-E5D3-7AC5-11804B56B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54C358-F197-6276-9007-183B794E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내 친구 날 버리잖네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CF2387D-B7BF-10B1-D09D-A95E3AD57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65B5F0-808D-E08C-8294-2EDCD95C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1.Earthly friends may prove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5613F5-4E24-FDCF-180E-E2E1A6964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the sky be dark and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10529C-65F1-1925-CF0C-BEDAE1A5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life's dark and bitter hour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99D5E9-7C6C-C328-9414-3CB6CEDA1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 never fails,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B81570-FAE5-C1F5-6549-FC031910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2F80F6-A2D7-BF55-598A-0977BBD0E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DC7EEB-0802-2D0C-7B60-CDC23698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D5E969-C494-5C82-5133-EF1382069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내 친구 날 버리잖네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E40A8169-40FB-08FF-1E7D-A5D6D9766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FEDBB8-7C90-C8F7-557D-031EF42B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친구들 나를 버려도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F0AFAE-5EBC-B505-C024-4B890811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0FFC4B-1006-1AC2-3674-C23ECAB23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E44FABE-0279-D49C-F444-D11C19743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0A4C64-0936-9298-BB01-8E070F07A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친구들 나를 버려도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F2F70E-16FC-C88C-DDB5-3600C0171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D11088-16CF-E4F4-C583-7B98DFD01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986D294-593E-F4CE-290F-920ACE708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760B81-69D0-5A3B-4192-A09BE3A3B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3B9D04-305A-5406-59D4-10898C502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검은 구름 덮이고 광풍 일어도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8CEFAE-5388-9888-2411-5311AF4AD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0A12261-5D99-0BEF-EC39-90F0622D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0DE701-7A89-68AB-04D1-148BD0B06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67EBDC-2373-40F1-2D4D-12852AC9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검은 구름 덮이고 광풍 일어도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9756F6-8B28-3F55-5A33-DE3B5773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986F181-28FE-D3F6-0A67-5D68B967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E00A51-0AD4-D705-BA7A-4FA9BF4F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CC4704-D3F7-2549-896F-4027FC9F2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A2A89E-F472-0EF5-D5B3-FE5052485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괴로운 일 당해도 낙심 말아라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D156B20-14AA-FE55-2E50-B53CD749E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D9CA4A-4846-2CC9-41A3-5C5B432A5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C0829D-D535-975E-B49E-13EEB9138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15353B-CC6C-BC06-F364-AEBC30890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괴로운 일 당해도 낙심 말아라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110BA5C-CC28-F0B0-1F75-99ADB5CD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741E7B-3592-7515-AD1F-B67E8D8C4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1.Earthly friends may prove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015A81-A167-5CED-A962-C2E4473E2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the sky be dark and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A33718-4005-32D3-69E6-0BCB14F16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life's dark and bitter hour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647703-3E48-431D-D6EF-5A8BBDE2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never fails, Jesus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425AE5-9A10-CA26-870A-73078ACD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친구들 나를 버려도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15C4CE-B669-9F9B-12FE-4BCC43B9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2DDF91-FAD0-D9E1-1B29-BF5775DB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5109C2-48E4-41ED-DE57-E1C1218D8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내 친구 날 버리잖네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652BAF9-CB69-1CC3-7C59-5CCD2BC24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5BA3E3-F356-055F-B716-F43CCBD6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1.Earthly friends may prove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900D09-91F1-EEA3-4B66-99847D4ED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the sky be dark and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907A6F-91D1-EAA4-A48B-1804683FF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life's dark and bitter hour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F81AF0-94E7-9CE7-D2CF-C579E6A0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never fails, Jesus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F48670-361E-C536-846D-3F45EAAB8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친구들 나를 버려도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765FFD-DA91-FFCF-CEF2-23B3515B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78C879-99F4-6336-DC81-EAEE6D62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BA572C-D757-886E-BEE3-BE5C4B49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내 친구 날 버리잖네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E135676-862F-9373-4757-A7261A86B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A6DD15-0D33-C903-715C-0A21B5D8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1.Earthly friends may prove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564977-AF74-C640-E9B1-F83A21C5C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the sky be dark and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05257D-2F9D-2107-62AA-A6D78874E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life's dark and bitter hour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012744-FABF-162A-C750-D1A153B1D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never fails, Jesus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191024-F2EF-1A29-92D4-84D7BA174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세상의 친구들 나를 버려도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9F42E3-3271-B93B-BA04-61F3AFC0C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DAD0D3-E7A8-D69C-7F5E-44836EACE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112B07-B042-E01C-CE5E-C85838590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내 친구 날 버리잖네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5C21143-E0BD-28FC-760A-92DAB26CB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E744AC-4282-707F-011E-4522AF2C2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1.Earthly friends may prove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25B957-ABDF-9C5E-AE41-A22E369DE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the sky be dark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AFD4C5-A413-5BAF-74D6-2EDCA2AE5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life's dark and bitter hour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996CC1-8541-2CAA-C876-791AEAB80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never fails, Jesus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1E7A11-D7F9-5921-95E7-3B548789F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9DF342-0A5C-597E-9CEA-0B8A54A6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검은 구름 덮이고 광풍 일어도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48BE48-9BC7-7C5F-C02E-C0D18ADF7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6344A2-7C52-7A94-78CC-AC8D9E68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내 친구 날 버리잖네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392DEA0-49BB-0464-8727-A6882F542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DBF3A7-F5CC-8A24-F84E-BDCA23B7B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1.Earthly friends may prove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B4E39C-9D41-0771-6007-2FFDCF08C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the sky be dark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98EB3D-5880-5BAF-AB06-B5FF43A43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life's dark and bitter hour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CF69EC-00F8-EAF8-471A-29D2EBC81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never fails, Jesus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B7CB62-E786-9991-9ABE-55D80415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1C554A-60A2-D230-0129-35F391EE2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검은 구름 덮이고 광풍 일어도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0D441D-8590-7E31-D197-E8E841E2B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3D3B887-A0C3-FD59-DCFD-0D687BE7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내 친구 날 버리잖네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8FA2B16-D23E-0C3D-4203-ADB9F8A75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4A3E1D-94BF-E1DF-A140-BE5009DE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1.Earthly friends may prove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4A6953-4B0E-3CE8-BC2C-E0E266E34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the sky be dark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6E0D70-13D9-539C-3DEC-42AF040D2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life's dark and bitter hour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B8055A-7D6C-1EEC-665C-9EF603ED5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never fails, Jesus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8E12EE-3748-445B-6FDF-F09B30AA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F0BF8A-E5E4-3CAF-870C-299FF593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검은 구름 덮이고 광풍 일어도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FF78C8-D856-83C6-550B-1BD664898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7A902F-F29E-75BA-0617-8A7041A2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내 친구 날 버리잖네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38E78B4-A6FB-5323-6781-60C8AA2CF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FC596C-B62B-B709-6AA6-7D4AADE5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1.Earthly friends may prove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F1106B-4399-0210-7EB6-14BC604E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the sky be dark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E6B2E4-B604-4FFF-D9B4-005AEA70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life's dark and bitter hour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370F63-9440-EA3B-1307-F54558A22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never fails, Jesus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FDE772-DB0C-D75B-2B1E-88E7530BA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B92C2B-138F-4F12-425D-136B655C5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검은 구름 덮이고 광풍 일어도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FCF91A-72E8-7C97-A66F-671D8262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괴로운 일 당해도 낙심 말아라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C5C566-4D41-835F-EBC5-5CBE953F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내 친구 날 버리잖네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1057775-7D3B-EAFB-8E3D-637DFD384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5809E1-7D45-9268-F756-93BCE7B46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1.Earthly friends may prove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411600-46FC-344F-384C-CA6027B3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the sky be dark and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3F1F9F-FC1C-0C0B-4820-1A6B2EF5F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life's dark and bitter hour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E633F5-AA88-DB86-5C9A-58094AC3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never fails, Jesus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7DFC14-190B-A4C1-E7FF-03C2F01D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세상의 친구들 나를 버려도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C6BC71-C6D4-5564-79BD-EF9BD579A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검은 구름 덮이고 광풍 일어도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C5A6DD-5A90-6E06-74E7-ADE4838F7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괴로운 일 당해도 낙심 말아라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84EDDE-DC7E-F9AE-BC90-5CB0DF408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내 친구 날 버리잖네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810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2025-11-16T14:57:32Z</dcterms:modified>
</cp:coreProperties>
</file>