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61" r:id="rId7"/>
    <p:sldId id="278" r:id="rId8"/>
    <p:sldId id="279" r:id="rId9"/>
    <p:sldId id="262" r:id="rId10"/>
    <p:sldId id="263" r:id="rId11"/>
    <p:sldId id="280" r:id="rId12"/>
    <p:sldId id="264" r:id="rId13"/>
    <p:sldId id="256" r:id="rId14"/>
    <p:sldId id="257" r:id="rId15"/>
    <p:sldId id="258" r:id="rId16"/>
    <p:sldId id="272" r:id="rId17"/>
    <p:sldId id="259" r:id="rId18"/>
    <p:sldId id="260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00장" id="{D0AAF3A5-7A56-4753-9398-9F37A4EAFE28}">
          <p14:sldIdLst>
            <p14:sldId id="273"/>
            <p14:sldId id="274"/>
            <p14:sldId id="275"/>
            <p14:sldId id="276"/>
            <p14:sldId id="277"/>
            <p14:sldId id="261"/>
            <p14:sldId id="278"/>
            <p14:sldId id="279"/>
            <p14:sldId id="262"/>
            <p14:sldId id="263"/>
            <p14:sldId id="280"/>
            <p14:sldId id="264"/>
          </p14:sldIdLst>
        </p14:section>
        <p14:section name="새찬송가 400장" id="{1755518E-6D6C-4A9F-8118-271F852A3AFB}">
          <p14:sldIdLst>
            <p14:sldId id="256"/>
            <p14:sldId id="257"/>
            <p14:sldId id="258"/>
            <p14:sldId id="272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B7B22-6675-AB8D-5088-29E932E9D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DA936-692D-F899-4D77-E3C2BE64C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1A3DEF-DCE9-CD02-0CBE-E46DACB2B9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67AD4-214F-403C-AA7D-89855F3791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120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C74F9-0F40-CB87-3704-484060192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1FFFA-04C7-C1A4-BFCF-8557D0281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2A193-0EBA-F91A-194B-3638B4B8B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23ACC-7036-472B-8BEF-D399E50602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471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2B5E56-ED11-9F01-4EA8-0ECB8034E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1CC57-CCE4-0AA7-9196-62905BE04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240D4-0E31-EAE3-7B86-26C067731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063A4-B9BE-4A4E-97BD-85BD661D776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21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7FC51-24AF-8C5E-C954-E47A62B63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DBCD70-2BAB-FDE4-FA37-529282E91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1D1930-2D53-D78F-A329-B05ECE74F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2A1CA-8D1E-44AA-873F-5C23701A90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49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36AD5-8C3D-918F-D407-73AC5C3E9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EE96E3-C667-3477-F2BE-220AB235C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574EC-259A-B4FD-14CB-FF5CB844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C7BCC-4028-4238-8E61-A7FC9C9F573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393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332D8-1109-B662-1BB2-DF1E0D355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4F874-F394-EE0F-D4C9-DBB17679F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66B6A-5247-215E-EDC1-B7C94484A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E6DA3-C3E6-47AA-82F4-45FB1EF6CF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940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AD76B4-2E6E-C5C9-418C-2FD25A226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8F70C6-FAA4-AF70-BC99-082A4B496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FF81C2-9EBE-31A9-2941-0B55E45ED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34147-EEC5-4AE2-B9B4-38BDAEB5C4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779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20632C-4C06-0569-6682-277B14F9F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F2CF48-6501-29B6-B59D-687332C1D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F3F1B0-2BC6-A551-0A22-767CA6A56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2BE60-C124-4138-89FD-7D32BCE586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772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F5DFC6-4034-E6D8-AC73-BCAC9C81C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BDC955-4DE3-8D43-3353-BAEFB9282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EB2381-4529-0A87-FC56-A8E06A234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C574B-7447-4928-8921-BE920D7BE2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024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B0FD7-CBD5-4F3A-806D-3B79FE57B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1558B-E362-DA08-450E-871C8F714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47A12-7E35-E701-C242-3EB7C8F2B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97ACA-D501-4BCB-A3DD-4561429B11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570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0EBD-44DE-E934-D1D4-958EDD3D8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C413B-6251-FFC3-0EBB-3B125F294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88E4F-80AD-7D28-04D5-603F4DDEA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7A690-AABB-4CA7-A362-C05BEBD1DC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672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56B4B6-EB11-BEDB-430F-B715D54C9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575150-6582-2001-A782-9B783F8CE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5F1BA-2554-6181-9E18-9AFCD40D58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81C58A-2301-9933-5BE9-1BDD337903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579B08-CFA1-E490-B590-78DE841CE0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1384719-2975-4B44-A850-A8F8ADD79C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824838-428A-0937-0A96-9874D3166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hide me in Thy power;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D2D05D-1A42-F010-0CA5-D1B002DD3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595455-41E4-5468-8808-3EEAC332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8A0BA5-983F-3ADC-2F7A-CBDBD454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0952F9-0290-9664-BA1D-7D01009F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험한 시험 물 속에서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8DCB01-50F5-30B1-A8AB-FA0483A43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4FCFE7-6B38-41EA-BFD7-241E5F07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290491-E4A9-0695-45A6-EBC92DBBB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64126EC3-09FF-7714-B224-E5D0AB546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AC7CB87-8D55-52A0-243A-BF187C501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961AAA-2315-2416-FB22-E21D1CF27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A32B22-C06C-C401-7AA2-70866374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B227C7F-E454-B7DB-06D0-78460AAD8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3.Lost in ways where shadows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4B212C-9DA2-DE80-CAD3-81B23E305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F4DFFC5-9793-F2AE-8A4D-2F606890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98EB3F-C87C-176B-38D0-93370FC4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15C43F-6E30-F89A-779C-9B59EAD10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 길에 빠진 이 몸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78ABC03-FD06-7104-3E47-729FFEDA2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BC9EDCC-5628-CD8B-F83D-9D14211E2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ECFAAF-5461-F191-2D6D-DAEB79F9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E067D4-32C2-48DF-3742-054CB1DBA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961333-3667-3CF1-6B91-6CC0093F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97636C-44E5-3C8E-BEE8-6531BA85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heed me;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602967-3E2B-F6BD-1B96-847D5202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B07F22-EA7F-21A9-F2A7-601BDAD7A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FA3BA1-840A-3CD6-C8F4-603CA66E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D76FC6-C330-E9DE-E8B6-2AD67B42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나를 돌보시사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0DEF2EE-509D-6758-B3D6-6EB4CC5DE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B9857F-C94F-5D83-5371-9FB5CBE8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78E1F5-0560-5724-BAAC-06BAE06C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DE66CD-B7B1-C3C0-DE64-1B4B6C5A5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F311BC-8323-9C55-7D11-8440C19E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R.Jesus, heed me; Lord,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BC2EB0-A9FE-6483-7C92-00F984222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793FF5-939F-B415-D0DC-0AE54794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C0EA11-CFB3-C315-C51F-E25AEC352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A44332B-1519-EA0C-A677-3F804B880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주여 나를 돌보시사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1E749BB-60E6-605A-8C87-B40158F9E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320ADF4-C8ED-428C-87C0-84A455E27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험한 시험 물속에서 나를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4494DD-A407-A695-AFCA-5A6BB8C61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권세 능력 무한 하사 모든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442374-2EF1-A8B4-8FA2-E1F7A2AD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 캄캄한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D6C4598-1A79-1B34-4646-36BA7DE73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1548C6B-0A95-77DF-5D8D-26AB4A41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험한 시험 물속에서 나를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A2F008-749E-6397-0BF3-7FE1A27A3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권세 능력 무한 하사 모든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A4AF2C-6B84-BBAB-3E1F-F70467535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 캄캄한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C076CE0-01B9-E3B7-9A29-D9D978F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AB9193-E02A-0F8B-A072-4D95324E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험한 시험 물속에서 나를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AAE87A-69B1-ECD1-D1E0-73CFCB24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권세 능력 무한 하사 모든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DEF24B-44CE-C536-83A1-82A22925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 캄캄한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1F4C5C0-7837-ED8A-0255-1CD8D096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6F0979-C412-584B-F49C-86BF6E266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험한 시험 물속에서 나를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72091C-A41B-A467-1FD8-F6B0285E2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권세 능력 무한 하사 모든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8AC501A-5200-56A5-6E92-B866E3A8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 캄캄한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6C84A73-BBB4-5BE6-009A-55A3681C1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FE0A6C-78AD-24C8-8B1A-199B805A4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험한 시험 물속에서 나를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F4B915-324E-A075-E93D-44B095C2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권세 능력 무한 하사 모든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60E32B-1C06-4EC1-AC37-39A585CDA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 길에 빠진 이 몸 캄캄한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7EFDA3C-A162-D004-C40B-E8299203E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B6583C-C799-ABA8-3143-7065E0DC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험한 시험 물속에서 나를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402FDAA-4B8C-5910-8739-C8C0B982F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권세 능력 무한 하사 모든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71AD18-C3CD-DF44-8E7E-D86B483B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 길에 빠진 이 몸 캄캄한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C7DAFFC-4BED-638E-7DE7-A9A8E9133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B1ED36-2481-2F3D-3DA4-609938CF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hide me in Thy power;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CD8616D-8BA2-E3EE-ADF7-450E28D2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C68393-7764-D827-2E81-0BF7B010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93748E-AC6A-9C47-19F8-326408EF2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74D848-071F-6CCA-E79A-52A12B5F7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험한 시험 물 속에서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97A1F2-7A00-5534-1DD0-1E0ACF4C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BBC9E5-A41D-B294-7906-F28FAE9A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639F6C-6991-EBA8-FBCB-4D043FFF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18704EE-603A-28EF-F210-75930C558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F9B075-A644-C620-49F6-BE1CC59F6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hide me in Thy power;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391747-0A5B-B1EB-26F3-A1176459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468682-957F-8F51-93AD-1D4EC60C1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96D229-867E-6F73-E28C-1502A086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2B7E83-47B5-7C2F-AAD4-7B84D031C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험한 시험 물 속에서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E94718-BC0B-D73D-5366-D48EE1398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A5DC4B-55BA-4577-51F9-9487C3E5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3C0035D-59B5-5F89-1F2C-4C2838F6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DFE3526-C2BC-6A20-9B00-11D8EDC3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7BC2AD0-B5A7-02ED-4810-0322E33C1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1.Jesus, hide me in Thy power;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8050C8-6806-58AB-8FDA-54EAC1A8D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C3D8CA-110E-3043-483D-F5682BFF8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B65BC4-A14B-5DDE-9DA5-81A30AB1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44B7D6-FCA7-0C5C-8BB8-8C69A2E5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험한 시험 물 속에서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B8E474-7BDD-7AA0-16E3-6B10289DE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3AD2F98-FD83-E8F7-B4F7-46ECEFB8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84F833-6C79-2E34-8843-DA46A0C8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9677D30-410D-EB37-8AD5-145379444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132400-08C8-3648-83FC-911E7E542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34F219-5634-205F-D523-71A70286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almighty to salvation,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EB2133-5BC8-9F62-EDD6-506CF165B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44F6BA-9E68-931D-42E8-759052E90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6453A4-5F21-7469-1A48-DFB9742B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8FB9AE-333A-9398-AF5B-4949D3ADA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권세 능력 무한하사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4F7C23-8464-8F02-732C-873A7DD7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711CE7-0491-520E-CC45-BF01A5B3A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F7F205F-D759-C7C1-945B-4B3BB461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747A07-2E44-0C97-CF74-4D269482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EE2D78D-924F-8B21-20C4-6711C393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almighty to salvation,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535023-BA60-2BE8-64D3-9168FDAB2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69EE50-E40D-A489-B9E3-48B0CD79F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6F4C84-A510-1539-6BEF-63D732077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887337-3ACC-2B6A-EF57-BCEE61D6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권세 능력 무한하사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8C3F56-8431-2BD9-DEB1-9449F18FA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C93F7E-EE03-7FE6-7029-272426F3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1E61495-8602-B646-32FF-FFC7C9990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65A6954-6E81-B551-FBBF-C14DB5B3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58B6B6-36FC-A609-F5AD-D26B4168A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almighty to salvation,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A08851-9497-DF09-006B-66891B5D6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E9DBE5B-5DF8-9A09-6B9D-86682E72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CB87E8-7DD6-5C09-DF8D-46CF3515E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9F51C1-24C2-85EE-5F97-D601DAB7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권세 능력 무한하사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B2BAFF-435B-250D-92E8-633DB54CB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7113AF-F3DE-0783-8E79-EE22B765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4375648-F443-F8FA-1716-3155E72A1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4C32FE-C5D5-4851-C296-580A19D0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FA53BD-1F9A-0F70-0A2F-B334F6527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2.Lord, almighty to salvation,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958563-2499-E2E6-7841-D5C45BBCE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3.Lost in ways where shadows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EF1F60-988C-1331-0BC6-22DAB406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C7F009-F2C7-BD84-7983-E90D5C47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45FA93-FEE7-7C86-132D-CD89B9884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권세 능력 무한하사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57E400-A9EC-B831-D960-6B5BC0CD8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 길에 빠진 이 몸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94B9F0C-6969-C5EE-B704-199515D3E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0683CBD-3299-C9FF-D880-85EF5E46E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3A35DB-74E5-83CB-4343-6562D305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1.Jesus, hide me in Thy power;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E62A8C-1D69-CA49-058D-FB131E8FB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2.Lord, almighty to salvation,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FCB180-DCF0-6791-DEC9-3AFFEA54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3.Lost in ways where shadows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D4DE1B-B87F-A05D-6B80-D67B3035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R.Jesus, heed me; Lord,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17E3A8-C4EB-6C1F-DFF6-309717D4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험한 시험 물 속에서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195954-87A8-FB1B-934D-8CD4704DC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권세 능력 무한하사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4B054A2-7A0A-7786-7388-F24E09C4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 길에 빠진 이 몸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B811D0-A928-E335-D760-1BEB6F8F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주여 나를 돌보시사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810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2023-05-21T14:06:12Z</dcterms:modified>
</cp:coreProperties>
</file>