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74" r:id="rId3"/>
    <p:sldId id="275" r:id="rId4"/>
    <p:sldId id="276" r:id="rId5"/>
    <p:sldId id="277" r:id="rId6"/>
    <p:sldId id="261" r:id="rId7"/>
    <p:sldId id="278" r:id="rId8"/>
    <p:sldId id="279" r:id="rId9"/>
    <p:sldId id="262" r:id="rId10"/>
    <p:sldId id="263" r:id="rId11"/>
    <p:sldId id="280" r:id="rId12"/>
    <p:sldId id="264" r:id="rId13"/>
    <p:sldId id="256" r:id="rId14"/>
    <p:sldId id="257" r:id="rId15"/>
    <p:sldId id="258" r:id="rId16"/>
    <p:sldId id="272" r:id="rId17"/>
    <p:sldId id="259" r:id="rId18"/>
    <p:sldId id="260" r:id="rId19"/>
  </p:sldIdLst>
  <p:sldSz cx="9144000" cy="6858000" type="screen4x3"/>
  <p:notesSz cx="6858000" cy="9144000"/>
  <p:defaultTextStyle>
    <a:defPPr>
      <a:defRPr lang="ko-KR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한영찬송가 401장" id="{4331C009-1D28-4A10-A7D0-D999972EF61D}">
          <p14:sldIdLst>
            <p14:sldId id="273"/>
            <p14:sldId id="274"/>
            <p14:sldId id="275"/>
            <p14:sldId id="276"/>
            <p14:sldId id="277"/>
            <p14:sldId id="261"/>
            <p14:sldId id="278"/>
            <p14:sldId id="279"/>
            <p14:sldId id="262"/>
            <p14:sldId id="263"/>
            <p14:sldId id="280"/>
            <p14:sldId id="264"/>
          </p14:sldIdLst>
        </p14:section>
        <p14:section name="새찬송가 401장" id="{F9E3CFD4-4900-4B01-890F-5EBEB821A937}">
          <p14:sldIdLst>
            <p14:sldId id="256"/>
            <p14:sldId id="257"/>
            <p14:sldId id="258"/>
            <p14:sldId id="272"/>
            <p14:sldId id="259"/>
            <p14:sldId id="26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4247">
          <p15:clr>
            <a:srgbClr val="A4A3A4"/>
          </p15:clr>
        </p15:guide>
        <p15:guide id="2" pos="15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1355" autoAdjust="0"/>
  </p:normalViewPr>
  <p:slideViewPr>
    <p:cSldViewPr>
      <p:cViewPr varScale="1">
        <p:scale>
          <a:sx n="93" d="100"/>
          <a:sy n="93" d="100"/>
        </p:scale>
        <p:origin x="2046" y="84"/>
      </p:cViewPr>
      <p:guideLst>
        <p:guide orient="horz" pos="4247"/>
        <p:guide pos="15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B519B3A-72A1-8308-E272-4F05FCEAB0C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D4BEC1E-6AD2-F45B-E613-1E641E0C79F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D5A3568-04E4-E00F-30A4-DE6A68F5029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9144F5-333A-4408-8AB0-3F7EF50D0949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6918832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C8F38A0-75E7-4BC3-9B2D-31EC51ABF1A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AA883DE-B021-FBBB-2E4D-BF74B8D02A5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9B6D97B-439A-2874-033D-286DBF2C2CC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3B7DF3-070B-4671-B969-C43D9F91E551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6685284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AE5C5DE-951C-20A7-3611-E7D0885478E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82BC9D8-0914-B1A2-4E45-1B544ED7BF9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0FBB115-7F8B-A2B0-0D35-83B010386DE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DBB976-6F6C-4C92-9056-1375E7531AFC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0587954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389F441-ABEE-313F-5AE0-A5E6EC78EBC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A21A3FF-360F-4FD7-7D2B-D7E05DCCB53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4855A20-E9CE-2D6A-3F61-450EF1C5641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3860F0-8126-4ED9-B5ED-937CBE7108CC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1362768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BE2ED0B-7BBA-C5B9-6D51-405D287A4F6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4598BA9-E2A1-B26D-3078-939E7EBE260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B6D7AC4-C2D0-0552-CFC7-2A0C147428A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BFBD69-92BF-4E63-A717-ED467EF1B697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601748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09031B7-7B44-30C1-B837-5BA4B4CF9C8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EFCF413-A114-AFDF-DFB2-8859B9516D2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A8401F8-6484-70BC-F2FE-4DF0E2C9B84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8D99B6-99D3-4141-93CD-8A665428C2A8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1596495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051B1B0D-19F1-664D-B9A4-D35A5FAC0DE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3A6B5232-AFE7-D2E6-E650-1A6F39D6B32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ED9CFB0D-2226-902A-57FB-54221828916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8CC24A-D731-4FA4-AFC3-3324BFDBED01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014408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688E38A4-8CDB-5004-71FC-C7B56CE7FD5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B7B57065-1F8D-CB5E-86C7-29CC08EB9BD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627F1910-0723-3617-A744-9026451D60F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0C2193-632E-49F3-83A1-0928C5DE2411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8343931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662F1D07-6779-C4E7-8C3D-6C0A83B4A10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2FF4441E-B08D-8C33-2DB4-3FDE2505078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E43D17C-3CDE-D881-3356-7F5D781372B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EFEEE6-D90B-415A-93B0-AF5048FA632E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2348876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789016D-329D-011B-F5CB-C1E8B40CF57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25E7F97-E016-46C1-14F5-B6DCEA6A92A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07917D8-AED9-4867-028B-30266462AC3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8C1FFA-1308-4130-B8CD-AEA75F342990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8481491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C91E747-6FEA-BF64-DEAB-FB1E2F122DF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0F249CC-5C57-B6AE-8574-521FE391ED9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AFD8245-4573-916E-667E-C31D58D83DA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E5B6FB-2731-472E-86BE-94BA2C859069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8180219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31FEDED1-1CF4-BB8C-4D29-3BE2B4F381B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023BD74F-E790-4127-B910-64371940F9D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FE699C65-24EA-9AF9-EB95-A9303732962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1" hangingPunct="1">
              <a:defRPr sz="14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0B7BDCD4-4129-1337-2962-9E7C236A67C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latinLnBrk="1" hangingPunct="1">
              <a:defRPr sz="14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E9703D88-BFA7-0D29-647B-B492AD90C87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400"/>
            </a:lvl1pPr>
          </a:lstStyle>
          <a:p>
            <a:fld id="{C8E03D9D-63DC-438C-B66B-A855A253B814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1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slide" Target="slide1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slide" Target="slide1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slide" Target="slide1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openxmlformats.org/officeDocument/2006/relationships/slide" Target="slide17.xml"/><Relationship Id="rId4" Type="http://schemas.openxmlformats.org/officeDocument/2006/relationships/slide" Target="slide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7.xml"/><Relationship Id="rId4" Type="http://schemas.openxmlformats.org/officeDocument/2006/relationships/slide" Target="slide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slide" Target="slide17.xml"/><Relationship Id="rId4" Type="http://schemas.openxmlformats.org/officeDocument/2006/relationships/slide" Target="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7.xml"/><Relationship Id="rId4" Type="http://schemas.openxmlformats.org/officeDocument/2006/relationships/slide" Target="slide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7.xml"/><Relationship Id="rId4" Type="http://schemas.openxmlformats.org/officeDocument/2006/relationships/slide" Target="slide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5" Type="http://schemas.openxmlformats.org/officeDocument/2006/relationships/slide" Target="slide17.xml"/><Relationship Id="rId4" Type="http://schemas.openxmlformats.org/officeDocument/2006/relationships/slide" Target="slide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slide" Target="slide1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slide" Target="slide1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slide" Target="slide1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slide" Target="slide1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slide" Target="slide1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slide" Target="slide1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slide" Target="slide1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slide" Target="slide1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9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0292CC41-F6FF-7924-6DD9-1D1D4857CD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1.Savior, lead me, lest I stray,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2051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37C1B770-6F68-BF09-89F6-E4084A3683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2.Thou the refuge of my soul,</a:t>
            </a:r>
            <a:endParaRPr lang="ko-KR" altLang="en-US" sz="1100"/>
          </a:p>
        </p:txBody>
      </p:sp>
      <p:sp>
        <p:nvSpPr>
          <p:cNvPr id="2052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CC2D70A5-7719-C693-23A2-11D17D5606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3.Savior, lead me, then at last,</a:t>
            </a:r>
            <a:endParaRPr lang="ko-KR" altLang="en-US" sz="1100"/>
          </a:p>
        </p:txBody>
      </p:sp>
      <p:sp>
        <p:nvSpPr>
          <p:cNvPr id="2053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A49AC2D2-97DB-47E6-1192-5350D8AB45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R.Lead me, lead me, Savior, </a:t>
            </a:r>
            <a:endParaRPr lang="ko-KR" altLang="en-US" sz="1100"/>
          </a:p>
        </p:txBody>
      </p:sp>
      <p:sp>
        <p:nvSpPr>
          <p:cNvPr id="2054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4009E05C-64D7-E4C9-AAC4-A331B73276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주의 곁에 있을 때 맘이</a:t>
            </a:r>
          </a:p>
        </p:txBody>
      </p:sp>
      <p:sp>
        <p:nvSpPr>
          <p:cNvPr id="2055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BF61E256-462E-A8F1-CD45-7069054459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피난처인 예수여 세상 물결</a:t>
            </a:r>
          </a:p>
        </p:txBody>
      </p:sp>
      <p:sp>
        <p:nvSpPr>
          <p:cNvPr id="2056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FD306C37-27CC-81F3-BBCB-B85662B672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세상풍파 지난 후 영화로운</a:t>
            </a:r>
          </a:p>
        </p:txBody>
      </p:sp>
      <p:sp>
        <p:nvSpPr>
          <p:cNvPr id="2057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8A91FC75-42F4-0039-6394-A65A84F30C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주여 주여 나를 인도하소서</a:t>
            </a:r>
          </a:p>
        </p:txBody>
      </p:sp>
      <p:pic>
        <p:nvPicPr>
          <p:cNvPr id="2058" name="그림 1">
            <a:extLst>
              <a:ext uri="{FF2B5EF4-FFF2-40B4-BE49-F238E27FC236}">
                <a16:creationId xmlns:a16="http://schemas.microsoft.com/office/drawing/2014/main" id="{CBBDBAA0-0168-F9FF-1A6C-2AE42F02F44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9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그림 1">
            <a:extLst>
              <a:ext uri="{FF2B5EF4-FFF2-40B4-BE49-F238E27FC236}">
                <a16:creationId xmlns:a16="http://schemas.microsoft.com/office/drawing/2014/main" id="{A83319DB-0979-DDB9-7FE6-912C8CE560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8D553F21-CD45-1271-7752-1A061D2F07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1.Savior, lead me, lest I stray,</a:t>
            </a:r>
            <a:endParaRPr lang="ko-KR" altLang="en-US" sz="1100"/>
          </a:p>
        </p:txBody>
      </p:sp>
      <p:sp>
        <p:nvSpPr>
          <p:cNvPr id="11268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D6E74B2A-66AB-F007-73F6-031637F06C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2.Thou the refuge of my soul,</a:t>
            </a:r>
            <a:endParaRPr lang="ko-KR" altLang="en-US" sz="1100"/>
          </a:p>
        </p:txBody>
      </p:sp>
      <p:sp>
        <p:nvSpPr>
          <p:cNvPr id="11269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8997AEB5-213E-4C7F-5D5D-449F388EC0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3.Savior, lead me, then at last,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1270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DACF7FCF-18D1-F96D-BD81-08AC70EE69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R.Lead me, lead me, Savior, </a:t>
            </a:r>
            <a:endParaRPr lang="ko-KR" altLang="en-US" sz="1100"/>
          </a:p>
        </p:txBody>
      </p:sp>
      <p:sp>
        <p:nvSpPr>
          <p:cNvPr id="11271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C1A6C207-DC21-E02E-2879-9F00DC0E6A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주의 곁에 있을 때 맘이</a:t>
            </a:r>
          </a:p>
        </p:txBody>
      </p:sp>
      <p:sp>
        <p:nvSpPr>
          <p:cNvPr id="11272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A8D45882-5911-796F-F767-0B6B4D886B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피난처인 예수여 세상 물결</a:t>
            </a:r>
          </a:p>
        </p:txBody>
      </p:sp>
      <p:sp>
        <p:nvSpPr>
          <p:cNvPr id="11273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26FFB168-F4E9-A5AC-CF3D-97BCDFEB87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세상풍파 지난 후 영화로운</a:t>
            </a:r>
          </a:p>
        </p:txBody>
      </p:sp>
      <p:sp>
        <p:nvSpPr>
          <p:cNvPr id="11274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4C6C7DE6-D1DA-12F6-2886-671453EB6D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주여 주여 나를 인도하소서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9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그림 1">
            <a:extLst>
              <a:ext uri="{FF2B5EF4-FFF2-40B4-BE49-F238E27FC236}">
                <a16:creationId xmlns:a16="http://schemas.microsoft.com/office/drawing/2014/main" id="{7EAE77DC-0882-27AB-213F-840C4AFB3B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CC32E963-BB4D-19CD-6E4A-76CF45E260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1.Savior, lead me, lest I stray,</a:t>
            </a:r>
            <a:endParaRPr lang="ko-KR" altLang="en-US" sz="1100"/>
          </a:p>
        </p:txBody>
      </p:sp>
      <p:sp>
        <p:nvSpPr>
          <p:cNvPr id="12292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DF19DEB0-AE47-FFC9-D884-B203A74C72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2.Thou the refuge of my soul,</a:t>
            </a:r>
            <a:endParaRPr lang="ko-KR" altLang="en-US" sz="1100"/>
          </a:p>
        </p:txBody>
      </p:sp>
      <p:sp>
        <p:nvSpPr>
          <p:cNvPr id="12293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98FF11FF-FD77-0847-F585-B8996B7919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3.Savior, lead me, then at last,</a:t>
            </a:r>
            <a:endParaRPr lang="ko-KR" altLang="en-US" sz="1100"/>
          </a:p>
        </p:txBody>
      </p:sp>
      <p:sp>
        <p:nvSpPr>
          <p:cNvPr id="12294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80E0355E-05AA-540A-6935-E4FA863C18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R.Lead me, lead me, Savior,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2295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3122EEA6-BE49-167C-4EA0-F7EB9DB59E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주의 곁에 있을 때 맘이</a:t>
            </a:r>
          </a:p>
        </p:txBody>
      </p:sp>
      <p:sp>
        <p:nvSpPr>
          <p:cNvPr id="12296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E71E7B1D-027F-861B-2735-58B5D609D3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피난처인 예수여 세상 물결</a:t>
            </a:r>
          </a:p>
        </p:txBody>
      </p:sp>
      <p:sp>
        <p:nvSpPr>
          <p:cNvPr id="12297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A2BACBE1-4134-CB14-0443-F118EC6DE9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세상풍파 지난 후 영화로운</a:t>
            </a:r>
          </a:p>
        </p:txBody>
      </p:sp>
      <p:sp>
        <p:nvSpPr>
          <p:cNvPr id="12298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BEF00B85-0449-2B6D-7BA7-B71654A8C9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>
                <a:solidFill>
                  <a:srgbClr val="FF0000"/>
                </a:solidFill>
              </a:rPr>
              <a:t>후</a:t>
            </a:r>
            <a:r>
              <a:rPr lang="en-US" altLang="ko-KR" sz="1100">
                <a:solidFill>
                  <a:srgbClr val="FF0000"/>
                </a:solidFill>
              </a:rPr>
              <a:t>.</a:t>
            </a:r>
            <a:r>
              <a:rPr lang="ko-KR" altLang="en-US" sz="1100">
                <a:solidFill>
                  <a:srgbClr val="FF0000"/>
                </a:solidFill>
              </a:rPr>
              <a:t>주여 주여 나를 인도하소서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9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그림 1">
            <a:extLst>
              <a:ext uri="{FF2B5EF4-FFF2-40B4-BE49-F238E27FC236}">
                <a16:creationId xmlns:a16="http://schemas.microsoft.com/office/drawing/2014/main" id="{D96133D5-B6DA-3463-6D3C-34F097E840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9F978094-697E-48E2-15FC-C6EBA81E84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1.Savior, lead me, lest I stray,</a:t>
            </a:r>
            <a:endParaRPr lang="ko-KR" altLang="en-US" sz="1100"/>
          </a:p>
        </p:txBody>
      </p:sp>
      <p:sp>
        <p:nvSpPr>
          <p:cNvPr id="13316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0D7EF539-246A-ADDD-F21D-30B0182E85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2.Thou the refuge of my soul,</a:t>
            </a:r>
            <a:endParaRPr lang="ko-KR" altLang="en-US" sz="1100"/>
          </a:p>
        </p:txBody>
      </p:sp>
      <p:sp>
        <p:nvSpPr>
          <p:cNvPr id="13317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7D59F6C3-6546-7218-1715-3A90FC9D8F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3.Savior, lead me, then at last,</a:t>
            </a:r>
            <a:endParaRPr lang="ko-KR" altLang="en-US" sz="1100"/>
          </a:p>
        </p:txBody>
      </p:sp>
      <p:sp>
        <p:nvSpPr>
          <p:cNvPr id="13318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F1DADEEE-C29E-6675-E217-77428176BD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R.Lead me, lead me, Savior,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3319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03A8EF81-FD07-6541-86B5-6081AE6E3F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주의 곁에 있을 때 맘이</a:t>
            </a:r>
          </a:p>
        </p:txBody>
      </p:sp>
      <p:sp>
        <p:nvSpPr>
          <p:cNvPr id="13320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66D5F622-DEE1-F7FE-258E-8EACBA050C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피난처인 예수여 세상 물결</a:t>
            </a:r>
          </a:p>
        </p:txBody>
      </p:sp>
      <p:sp>
        <p:nvSpPr>
          <p:cNvPr id="13321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DF3C2E8F-85D2-FF12-1CD6-E1D0426753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세상풍파 지난 후 영화로운</a:t>
            </a:r>
          </a:p>
        </p:txBody>
      </p:sp>
      <p:sp>
        <p:nvSpPr>
          <p:cNvPr id="13322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1F365E03-F2AF-6135-6F1B-EB01D6655F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>
                <a:solidFill>
                  <a:srgbClr val="FF0000"/>
                </a:solidFill>
              </a:rPr>
              <a:t>후</a:t>
            </a:r>
            <a:r>
              <a:rPr lang="en-US" altLang="ko-KR" sz="1100">
                <a:solidFill>
                  <a:srgbClr val="FF0000"/>
                </a:solidFill>
              </a:rPr>
              <a:t>.</a:t>
            </a:r>
            <a:r>
              <a:rPr lang="ko-KR" altLang="en-US" sz="1100">
                <a:solidFill>
                  <a:srgbClr val="FF0000"/>
                </a:solidFill>
              </a:rPr>
              <a:t>주여 주여 나를 인도하소서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그림 1">
            <a:extLst>
              <a:ext uri="{FF2B5EF4-FFF2-40B4-BE49-F238E27FC236}">
                <a16:creationId xmlns:a16="http://schemas.microsoft.com/office/drawing/2014/main" id="{96EBF30D-7E35-846A-38CF-B16F7BBC0B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AD5A38E7-B3E8-C909-6133-18B6AD673A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주의 곁에 있을 때 맘이</a:t>
            </a:r>
          </a:p>
        </p:txBody>
      </p:sp>
      <p:sp>
        <p:nvSpPr>
          <p:cNvPr id="205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92AC5CE2-9A5C-96F9-AF42-8BEF9300D0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피난처인 예수여 세상 물결</a:t>
            </a:r>
          </a:p>
        </p:txBody>
      </p:sp>
      <p:sp>
        <p:nvSpPr>
          <p:cNvPr id="205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B1613DBD-F0B2-1ED0-EB7C-3064C793FF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세상 풍파 지난 후 영화로운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>
            <a:extLst>
              <a:ext uri="{FF2B5EF4-FFF2-40B4-BE49-F238E27FC236}">
                <a16:creationId xmlns:a16="http://schemas.microsoft.com/office/drawing/2014/main" id="{65A927EA-ED2A-9E33-A62C-6D85BAE4EF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CC12E745-C45B-693F-C2FA-53D321D9EE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주의 곁에 있을 때 맘이</a:t>
            </a:r>
          </a:p>
        </p:txBody>
      </p:sp>
      <p:sp>
        <p:nvSpPr>
          <p:cNvPr id="307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8D6C381F-E91E-6633-8F1B-990D000D41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피난처인 예수여 세상 물결</a:t>
            </a:r>
          </a:p>
        </p:txBody>
      </p:sp>
      <p:sp>
        <p:nvSpPr>
          <p:cNvPr id="307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BF328981-16B5-A15D-1985-EE03B22463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세상 풍파 지난 후 영화로운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>
            <a:extLst>
              <a:ext uri="{FF2B5EF4-FFF2-40B4-BE49-F238E27FC236}">
                <a16:creationId xmlns:a16="http://schemas.microsoft.com/office/drawing/2014/main" id="{CF2771C0-17DB-2E19-55DF-519D9920A2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32904D7D-D394-C429-CA65-18F52C1114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주의 곁에 있을 때 맘이</a:t>
            </a:r>
          </a:p>
        </p:txBody>
      </p:sp>
      <p:sp>
        <p:nvSpPr>
          <p:cNvPr id="410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C00BAA98-209E-530C-AD65-74A56F9AF6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피난처인 예수여 세상 물결</a:t>
            </a:r>
          </a:p>
        </p:txBody>
      </p:sp>
      <p:sp>
        <p:nvSpPr>
          <p:cNvPr id="410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AE4D7EE0-DD70-60EE-4710-FD594A5339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세상 풍파 지난 후 영화로운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>
            <a:extLst>
              <a:ext uri="{FF2B5EF4-FFF2-40B4-BE49-F238E27FC236}">
                <a16:creationId xmlns:a16="http://schemas.microsoft.com/office/drawing/2014/main" id="{1B37CAA3-5BE7-5490-D4A3-4FBCC40B91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5D139BE6-84D9-32CC-E1FF-942AE498E3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주의 곁에 있을 때 맘이</a:t>
            </a:r>
          </a:p>
        </p:txBody>
      </p:sp>
      <p:sp>
        <p:nvSpPr>
          <p:cNvPr id="512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15EA634E-8BE8-B482-7DEF-36DE64407B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피난처인 예수여 세상 물결</a:t>
            </a:r>
          </a:p>
        </p:txBody>
      </p:sp>
      <p:sp>
        <p:nvSpPr>
          <p:cNvPr id="512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B147F80B-56DE-08A0-3B27-7CA9C48A75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세상 풍파 지난 후 영화로운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>
            <a:extLst>
              <a:ext uri="{FF2B5EF4-FFF2-40B4-BE49-F238E27FC236}">
                <a16:creationId xmlns:a16="http://schemas.microsoft.com/office/drawing/2014/main" id="{CCDA4937-0460-BD21-00CB-01A844F778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435A8275-38B1-333A-A36A-0439138699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주의 곁에 있을 때 맘이</a:t>
            </a:r>
          </a:p>
        </p:txBody>
      </p:sp>
      <p:sp>
        <p:nvSpPr>
          <p:cNvPr id="614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8AC5CFF1-DC19-3368-391C-D9719E9F8A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피난처인 예수여 세상 물결</a:t>
            </a:r>
          </a:p>
        </p:txBody>
      </p:sp>
      <p:sp>
        <p:nvSpPr>
          <p:cNvPr id="614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55B92212-FCD3-0528-0BEF-D6A8362758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세상 풍파 지난 후 영화로운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1">
            <a:extLst>
              <a:ext uri="{FF2B5EF4-FFF2-40B4-BE49-F238E27FC236}">
                <a16:creationId xmlns:a16="http://schemas.microsoft.com/office/drawing/2014/main" id="{F0EFD7F8-CC4E-5092-8224-A20323650F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D4A3F04D-F838-3D25-09CD-2666ECB024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주의 곁에 있을 때 맘이</a:t>
            </a:r>
          </a:p>
        </p:txBody>
      </p:sp>
      <p:sp>
        <p:nvSpPr>
          <p:cNvPr id="717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1D1BEB8A-52D2-DB79-EA12-62E032B62C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피난처인 예수여 세상 물결</a:t>
            </a:r>
          </a:p>
        </p:txBody>
      </p:sp>
      <p:sp>
        <p:nvSpPr>
          <p:cNvPr id="717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3348367E-E483-4A0C-F462-A4F3419CDF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세상 풍파 지난 후 영화로운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9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>
            <a:extLst>
              <a:ext uri="{FF2B5EF4-FFF2-40B4-BE49-F238E27FC236}">
                <a16:creationId xmlns:a16="http://schemas.microsoft.com/office/drawing/2014/main" id="{CAC5770A-2EDA-5D52-62BA-F22BA72972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15399C8A-6204-47F0-1625-BA3BC5152B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1.Savior, lead me, lest I stray,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3076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9F7E5964-4597-56C3-2CFC-49BF07F0CB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2.Thou the refuge of my soul,</a:t>
            </a:r>
            <a:endParaRPr lang="ko-KR" altLang="en-US" sz="1100"/>
          </a:p>
        </p:txBody>
      </p:sp>
      <p:sp>
        <p:nvSpPr>
          <p:cNvPr id="3077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E22B5164-0669-0AEB-920C-16C1B0F59E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3.Savior, lead me, then at last,</a:t>
            </a:r>
            <a:endParaRPr lang="ko-KR" altLang="en-US" sz="1100"/>
          </a:p>
        </p:txBody>
      </p:sp>
      <p:sp>
        <p:nvSpPr>
          <p:cNvPr id="3078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3F367018-224A-3A67-FB43-B11C6A3CEF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R.Lead me, lead me, Savior, </a:t>
            </a:r>
            <a:endParaRPr lang="ko-KR" altLang="en-US" sz="1100"/>
          </a:p>
        </p:txBody>
      </p:sp>
      <p:sp>
        <p:nvSpPr>
          <p:cNvPr id="3079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70C3772E-505A-B37D-57E8-E45D7418B0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주의 곁에 있을 때 맘이</a:t>
            </a:r>
          </a:p>
        </p:txBody>
      </p:sp>
      <p:sp>
        <p:nvSpPr>
          <p:cNvPr id="3080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86302764-D6D3-D012-2305-402861BEA6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피난처인 예수여 세상 물결</a:t>
            </a:r>
          </a:p>
        </p:txBody>
      </p:sp>
      <p:sp>
        <p:nvSpPr>
          <p:cNvPr id="3081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0767F8D0-F575-1A6A-34CC-5F2707E28C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세상풍파 지난 후 영화로운</a:t>
            </a:r>
          </a:p>
        </p:txBody>
      </p:sp>
      <p:sp>
        <p:nvSpPr>
          <p:cNvPr id="3082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8C94CD2D-4FB8-F214-40F3-02B04146DA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주여 주여 나를 인도하소서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9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>
            <a:extLst>
              <a:ext uri="{FF2B5EF4-FFF2-40B4-BE49-F238E27FC236}">
                <a16:creationId xmlns:a16="http://schemas.microsoft.com/office/drawing/2014/main" id="{FB024930-FF1E-C5C6-3C25-724F15962B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38860D17-40CD-3FC2-D0CC-86C5C79D3E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1.Savior, lead me, lest I stray,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4100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EB222E98-553B-253B-8913-57472D9CBC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2.Thou the refuge of my soul,</a:t>
            </a:r>
            <a:endParaRPr lang="ko-KR" altLang="en-US" sz="1100"/>
          </a:p>
        </p:txBody>
      </p:sp>
      <p:sp>
        <p:nvSpPr>
          <p:cNvPr id="4101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3F994151-61D1-6D88-9A7B-8ED1A8822A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3.Savior, lead me, then at last,</a:t>
            </a:r>
            <a:endParaRPr lang="ko-KR" altLang="en-US" sz="1100"/>
          </a:p>
        </p:txBody>
      </p:sp>
      <p:sp>
        <p:nvSpPr>
          <p:cNvPr id="4102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C744C04E-D8FC-2BFA-131C-8280445CE3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R.Lead me, lead me, Savior, </a:t>
            </a:r>
            <a:endParaRPr lang="ko-KR" altLang="en-US" sz="1100"/>
          </a:p>
        </p:txBody>
      </p:sp>
      <p:sp>
        <p:nvSpPr>
          <p:cNvPr id="4103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B9110085-B5AD-3055-6211-B994B046DE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주의 곁에 있을 때 맘이</a:t>
            </a:r>
          </a:p>
        </p:txBody>
      </p:sp>
      <p:sp>
        <p:nvSpPr>
          <p:cNvPr id="4104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18FB99C3-08EB-5BB0-B8F0-000676F4B2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피난처인 예수여 세상 물결</a:t>
            </a:r>
          </a:p>
        </p:txBody>
      </p:sp>
      <p:sp>
        <p:nvSpPr>
          <p:cNvPr id="4105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5F034874-E518-645B-37E3-CD7DAED3BE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세상풍파 지난 후 영화로운</a:t>
            </a:r>
          </a:p>
        </p:txBody>
      </p:sp>
      <p:sp>
        <p:nvSpPr>
          <p:cNvPr id="4106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61C406E0-B326-B943-E838-9937C51FD8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주여 주여 나를 인도하소서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9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>
            <a:extLst>
              <a:ext uri="{FF2B5EF4-FFF2-40B4-BE49-F238E27FC236}">
                <a16:creationId xmlns:a16="http://schemas.microsoft.com/office/drawing/2014/main" id="{8A5ADB78-1F5B-A15F-FD17-6757C4DFE5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A15CF6F4-EE00-8543-13BA-EE675A9F4A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1.Savior, lead me, lest I stray,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5124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255AD13D-8CE6-2C3A-D26C-B3FE61C6E5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2.Thou the refuge of my soul,</a:t>
            </a:r>
            <a:endParaRPr lang="ko-KR" altLang="en-US" sz="1100"/>
          </a:p>
        </p:txBody>
      </p:sp>
      <p:sp>
        <p:nvSpPr>
          <p:cNvPr id="5125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1E1C2ECE-D2D8-1C43-C4EF-4C1A053A29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3.Savior, lead me, then at last,</a:t>
            </a:r>
            <a:endParaRPr lang="ko-KR" altLang="en-US" sz="1100"/>
          </a:p>
        </p:txBody>
      </p:sp>
      <p:sp>
        <p:nvSpPr>
          <p:cNvPr id="5126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DCD987FA-52B3-F82D-21B4-101D16161F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R.Lead me, lead me, Savior, </a:t>
            </a:r>
            <a:endParaRPr lang="ko-KR" altLang="en-US" sz="1100"/>
          </a:p>
        </p:txBody>
      </p:sp>
      <p:sp>
        <p:nvSpPr>
          <p:cNvPr id="5127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41D123AB-EA51-FB46-AF02-6270E91FA4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주의 곁에 있을 때 맘이</a:t>
            </a:r>
          </a:p>
        </p:txBody>
      </p:sp>
      <p:sp>
        <p:nvSpPr>
          <p:cNvPr id="5128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41C53401-114E-2D13-32D1-72AE2B17D5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피난처인 예수여 세상 물결</a:t>
            </a:r>
          </a:p>
        </p:txBody>
      </p:sp>
      <p:sp>
        <p:nvSpPr>
          <p:cNvPr id="5129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DEE3789A-477C-83F5-47C3-1E3D386778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세상풍파 지난 후 영화로운</a:t>
            </a:r>
          </a:p>
        </p:txBody>
      </p:sp>
      <p:sp>
        <p:nvSpPr>
          <p:cNvPr id="5130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0B50CB64-12D1-C655-25AD-F434DE7B35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주여 주여 나를 인도하소서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9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>
            <a:extLst>
              <a:ext uri="{FF2B5EF4-FFF2-40B4-BE49-F238E27FC236}">
                <a16:creationId xmlns:a16="http://schemas.microsoft.com/office/drawing/2014/main" id="{81EA12D1-78FB-2601-BD0E-C99B11DFBE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504A256A-85FD-1B06-A31A-6F08FACCED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1.Savior, lead me, lest I stray,</a:t>
            </a:r>
            <a:endParaRPr lang="ko-KR" altLang="en-US" sz="1100"/>
          </a:p>
        </p:txBody>
      </p:sp>
      <p:sp>
        <p:nvSpPr>
          <p:cNvPr id="6148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0C5143C9-6A99-8CC8-B460-3EFE1CBB95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2.Thou the refuge of my soul,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6149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B0EBB43B-D922-5035-96C9-88EECA355C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3.Savior, lead me, then at last,</a:t>
            </a:r>
            <a:endParaRPr lang="ko-KR" altLang="en-US" sz="1100"/>
          </a:p>
        </p:txBody>
      </p:sp>
      <p:sp>
        <p:nvSpPr>
          <p:cNvPr id="6150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1E3375F9-FE2D-AA72-557A-02A5B5959A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R.Lead me, lead me, Savior, </a:t>
            </a:r>
            <a:endParaRPr lang="ko-KR" altLang="en-US" sz="1100"/>
          </a:p>
        </p:txBody>
      </p:sp>
      <p:sp>
        <p:nvSpPr>
          <p:cNvPr id="6151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1CF29327-DB9C-8D1C-6CD8-489BEFC45A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주의 곁에 있을 때 맘이</a:t>
            </a:r>
          </a:p>
        </p:txBody>
      </p:sp>
      <p:sp>
        <p:nvSpPr>
          <p:cNvPr id="6152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722FF944-E78A-0EDD-1A2F-68FABB60A8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피난처인 예수여 세상 물결</a:t>
            </a:r>
          </a:p>
        </p:txBody>
      </p:sp>
      <p:sp>
        <p:nvSpPr>
          <p:cNvPr id="6153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789F7127-1F6B-7E20-AC5F-230566E544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세상풍파 지난 후 영화로운</a:t>
            </a:r>
          </a:p>
        </p:txBody>
      </p:sp>
      <p:sp>
        <p:nvSpPr>
          <p:cNvPr id="6154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75B2227F-FDDF-E95B-D121-EFEA49FAF1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주여 주여 나를 인도하소서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9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1">
            <a:extLst>
              <a:ext uri="{FF2B5EF4-FFF2-40B4-BE49-F238E27FC236}">
                <a16:creationId xmlns:a16="http://schemas.microsoft.com/office/drawing/2014/main" id="{B24348E7-EDFE-989E-9B0C-E58F614BB9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8BD25023-4D0E-3694-505A-7DF32B167F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1.Savior, lead me, lest I stray,</a:t>
            </a:r>
            <a:endParaRPr lang="ko-KR" altLang="en-US" sz="1100"/>
          </a:p>
        </p:txBody>
      </p:sp>
      <p:sp>
        <p:nvSpPr>
          <p:cNvPr id="7172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BA4959B7-744F-29D0-747E-D298C38550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2.Thou the refuge of my soul,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7173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C0A08C78-2A4C-2C97-FDC9-7D15E3F788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3.Savior, lead me, then at last,</a:t>
            </a:r>
            <a:endParaRPr lang="ko-KR" altLang="en-US" sz="1100"/>
          </a:p>
        </p:txBody>
      </p:sp>
      <p:sp>
        <p:nvSpPr>
          <p:cNvPr id="7174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80EEFCA1-8BBF-95B4-F249-3DFD860B9B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R.Lead me, lead me, Savior, </a:t>
            </a:r>
            <a:endParaRPr lang="ko-KR" altLang="en-US" sz="1100"/>
          </a:p>
        </p:txBody>
      </p:sp>
      <p:sp>
        <p:nvSpPr>
          <p:cNvPr id="7175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081E6F2B-99D2-6A85-6F57-9DF4C186C9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주의 곁에 있을 때 맘이</a:t>
            </a:r>
          </a:p>
        </p:txBody>
      </p:sp>
      <p:sp>
        <p:nvSpPr>
          <p:cNvPr id="7176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60DFB636-5106-B15E-3B23-CEFCC10E2E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피난처인 예수여 세상 물결</a:t>
            </a:r>
          </a:p>
        </p:txBody>
      </p:sp>
      <p:sp>
        <p:nvSpPr>
          <p:cNvPr id="7177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23701F2D-EFC9-6141-7437-796A86946E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세상풍파 지난 후 영화로운</a:t>
            </a:r>
          </a:p>
        </p:txBody>
      </p:sp>
      <p:sp>
        <p:nvSpPr>
          <p:cNvPr id="7178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A074D4D8-0386-A2CC-89D0-7AF58B8E4A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주여 주여 나를 인도하소서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9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그림 1">
            <a:extLst>
              <a:ext uri="{FF2B5EF4-FFF2-40B4-BE49-F238E27FC236}">
                <a16:creationId xmlns:a16="http://schemas.microsoft.com/office/drawing/2014/main" id="{9CCD8597-C03F-5570-436C-9BC943A69D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8775A352-20E2-D665-4841-A11DC7CB7E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1.Savior, lead me, lest I stray,</a:t>
            </a:r>
            <a:endParaRPr lang="ko-KR" altLang="en-US" sz="1100"/>
          </a:p>
        </p:txBody>
      </p:sp>
      <p:sp>
        <p:nvSpPr>
          <p:cNvPr id="8196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744C1BBE-B6AD-DD77-94A4-5720415B47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2.Thou the refuge of my soul,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8197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30196296-5E3E-DE1E-3692-1BCF356EDE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3.Savior, lead me, then at last,</a:t>
            </a:r>
            <a:endParaRPr lang="ko-KR" altLang="en-US" sz="1100"/>
          </a:p>
        </p:txBody>
      </p:sp>
      <p:sp>
        <p:nvSpPr>
          <p:cNvPr id="8198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5AF7DB2A-1E16-03E9-CD9F-0BED9CD7F9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R.Lead me, lead me, Savior, </a:t>
            </a:r>
            <a:endParaRPr lang="ko-KR" altLang="en-US" sz="1100"/>
          </a:p>
        </p:txBody>
      </p:sp>
      <p:sp>
        <p:nvSpPr>
          <p:cNvPr id="8199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31784028-0B29-BCF6-D53D-CB168CDCF5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주의 곁에 있을 때 맘이</a:t>
            </a:r>
          </a:p>
        </p:txBody>
      </p:sp>
      <p:sp>
        <p:nvSpPr>
          <p:cNvPr id="8200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4809FCF4-327C-8779-4497-B91F5AF346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피난처인 예수여 세상 물결</a:t>
            </a:r>
          </a:p>
        </p:txBody>
      </p:sp>
      <p:sp>
        <p:nvSpPr>
          <p:cNvPr id="8201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005A5A61-52E0-B1BD-5668-CC803E7FAA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세상풍파 지난 후 영화로운</a:t>
            </a:r>
          </a:p>
        </p:txBody>
      </p:sp>
      <p:sp>
        <p:nvSpPr>
          <p:cNvPr id="8202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D616D83F-8F39-DFF7-6796-F1B05AD950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주여 주여 나를 인도하소서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9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그림 1">
            <a:extLst>
              <a:ext uri="{FF2B5EF4-FFF2-40B4-BE49-F238E27FC236}">
                <a16:creationId xmlns:a16="http://schemas.microsoft.com/office/drawing/2014/main" id="{21BD8E29-EDF2-8D14-122C-3FEAA7F68C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4FA28997-BC46-34EA-22EE-F366393E80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1.Savior, lead me, lest I stray,</a:t>
            </a:r>
            <a:endParaRPr lang="ko-KR" altLang="en-US" sz="1100"/>
          </a:p>
        </p:txBody>
      </p:sp>
      <p:sp>
        <p:nvSpPr>
          <p:cNvPr id="9220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BB847232-D393-2C79-F433-FC5D5365C1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2.Thou the refuge of my soul,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9221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42A81973-9BC9-ACEF-5D2E-EBE0CA7454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3.Savior, lead me, then at last,</a:t>
            </a:r>
            <a:endParaRPr lang="ko-KR" altLang="en-US" sz="1100"/>
          </a:p>
        </p:txBody>
      </p:sp>
      <p:sp>
        <p:nvSpPr>
          <p:cNvPr id="9222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B55F7997-598C-D4C8-061E-7848FD06CA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R.Lead me, lead me, Savior, </a:t>
            </a:r>
            <a:endParaRPr lang="ko-KR" altLang="en-US" sz="1100"/>
          </a:p>
        </p:txBody>
      </p:sp>
      <p:sp>
        <p:nvSpPr>
          <p:cNvPr id="9223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BB643F71-2862-F944-EE2A-DFC9EEB846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주의 곁에 있을 때 맘이</a:t>
            </a:r>
          </a:p>
        </p:txBody>
      </p:sp>
      <p:sp>
        <p:nvSpPr>
          <p:cNvPr id="9224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50E58344-8AB0-758C-FC25-F8F6635420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피난처인 예수여 세상 물결</a:t>
            </a:r>
          </a:p>
        </p:txBody>
      </p:sp>
      <p:sp>
        <p:nvSpPr>
          <p:cNvPr id="9225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C8FFDFA3-BF5D-BD26-6CB8-0519144619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세상풍파 지난 후 영화로운</a:t>
            </a:r>
          </a:p>
        </p:txBody>
      </p:sp>
      <p:sp>
        <p:nvSpPr>
          <p:cNvPr id="9226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02378167-B2AE-8FE0-7A5C-C168F88C50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주여 주여 나를 인도하소서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9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그림 1">
            <a:extLst>
              <a:ext uri="{FF2B5EF4-FFF2-40B4-BE49-F238E27FC236}">
                <a16:creationId xmlns:a16="http://schemas.microsoft.com/office/drawing/2014/main" id="{EE1CA059-EC4A-C353-5CB9-EDCE474784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8C822F43-34AE-6C5F-69BE-76F538E9C7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1.Savior, lead me, lest I stray,</a:t>
            </a:r>
            <a:endParaRPr lang="ko-KR" altLang="en-US" sz="1100"/>
          </a:p>
        </p:txBody>
      </p:sp>
      <p:sp>
        <p:nvSpPr>
          <p:cNvPr id="10244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98FD79CA-0E45-D7AC-B438-F4620AE610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2.Thou the refuge of my soul,</a:t>
            </a:r>
            <a:endParaRPr lang="ko-KR" altLang="en-US" sz="1100"/>
          </a:p>
        </p:txBody>
      </p:sp>
      <p:sp>
        <p:nvSpPr>
          <p:cNvPr id="10245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BA8F8138-1EF7-72F5-EA33-27C22A5B6D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3.Savior, lead me, then at last,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0246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3D1C8255-EC4A-F653-36E2-25F9F9AAFC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R.Lead me, lead me, Savior, </a:t>
            </a:r>
            <a:endParaRPr lang="ko-KR" altLang="en-US" sz="1100"/>
          </a:p>
        </p:txBody>
      </p:sp>
      <p:sp>
        <p:nvSpPr>
          <p:cNvPr id="10247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1F25CC57-B872-B359-9260-7020079C6E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주의 곁에 있을 때 맘이</a:t>
            </a:r>
          </a:p>
        </p:txBody>
      </p:sp>
      <p:sp>
        <p:nvSpPr>
          <p:cNvPr id="10248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60A002C2-F8D7-4D5C-5FCE-561E7D60AE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피난처인 예수여 세상 물결</a:t>
            </a:r>
          </a:p>
        </p:txBody>
      </p:sp>
      <p:sp>
        <p:nvSpPr>
          <p:cNvPr id="10249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71390D15-188D-E305-0C51-2CD33A3A38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세상풍파 지난 후 영화로운</a:t>
            </a:r>
          </a:p>
        </p:txBody>
      </p:sp>
      <p:sp>
        <p:nvSpPr>
          <p:cNvPr id="10250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697AA56F-3AF1-7EF1-947B-F23EF4DCFA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주여 주여 나를 인도하소서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912</Words>
  <Application>Microsoft Office PowerPoint</Application>
  <PresentationFormat>On-screen Show (4:3)</PresentationFormat>
  <Paragraphs>114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굴림</vt:lpstr>
      <vt:lpstr>기본 디자인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KOREA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All user</dc:creator>
  <cp:lastModifiedBy>HaSol Im</cp:lastModifiedBy>
  <cp:revision>26</cp:revision>
  <dcterms:created xsi:type="dcterms:W3CDTF">2014-07-22T01:22:16Z</dcterms:created>
  <dcterms:modified xsi:type="dcterms:W3CDTF">2023-09-17T14:05:24Z</dcterms:modified>
</cp:coreProperties>
</file>