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11장" id="{B9D83695-B215-4632-A501-527C35284CA6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411장" id="{C5433135-4D22-4377-8A00-F77274873C5E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144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5B338-1E2A-C06B-D923-7AFB93A89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31815-9439-D77A-20DF-5B7CCF5CD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14E1D-E35E-5F7A-1104-500892651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FC7F2-9015-49FB-984A-E61C9CA5CC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539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18E22-D21C-14CF-CA83-BFF5B61F3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49080-9E6A-A2D8-6FE0-623BD4C1C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6DAA3-5629-FA0A-9E74-523E8AE989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2D37A-69CB-46D5-A0B2-3E83A87699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031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409C70-EC9C-C824-3C94-551125182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382E2-7CF2-2065-5BEE-4FC76D268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DFC537-F90D-492B-38DE-DF80C3965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5D44F-365C-4A8B-9CB1-CA1929F0FE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4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BB3FF4-98F0-F4BD-4C74-877FA9AC0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5A2705-C7E9-8F02-31CA-3A012E8C4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05D27B-E657-8D33-BA13-5757BD696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EEA49-74F4-4EC8-A7FE-EB671C74B6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745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5B879-8B2C-8E83-6D35-3B17FADB40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219D3-0789-D771-0697-46C0143E2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3CC9BD-87A6-DB00-54DF-4A39F698F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DAD7D-5A8F-406B-94D1-C608DEA056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15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A7E2E-CF99-ECD7-2B5D-A1BD8A130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C0528-A580-67EB-10B6-E539E3DF8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4C9AD-ADFC-284B-205C-7B15F50C8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E6141-0E1A-4CF8-9BC8-56B80F916C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27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0C8DD0-8E95-71E8-0DBA-9CF9F552B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012943-C1C2-FA98-5B19-BD579C20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876619-86D0-26EB-FC23-4274402D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0639E-3E18-4FB9-AD61-6857BEFF64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0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B95DEE-07B4-6750-4D9E-DE8937F50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28FC6A-4785-BFBE-4E70-17C8D93A9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0BE4F3-D47C-F88D-A22C-2566F17AE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AC593-EB75-47AD-82E0-6F7F731CEB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55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EB2F9E-E06F-B662-CB8B-241420081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E05D41-AB11-F1F6-4384-D29EBFCBC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F17D5D-6D68-E5EF-A177-007677CD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68114-B2A6-450F-8276-9EAFA56A23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015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D9BEA-66E1-7BBA-C86E-B9A9AABDC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20172-D4DF-CD72-7E12-8083CD6A7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0BE16-7F57-57BB-F8C5-C56384EF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99D69-B153-446D-BF45-CADB0F0CBB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9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97FC3-6C1B-5D6E-79B4-22FF3912A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91308-FA91-0A77-6691-B678AF6E8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FCAA7-E825-D51B-842F-8476F412D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15CD5-3A24-40CE-AE1E-051A73B697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028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3FA9C0-0BE5-1579-07BB-E76DAE45C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E33EA8-CD94-796C-50C0-1E7A036B1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75A48C-0B19-6822-2B5B-05848F41DF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AA8D5C-C15D-7B19-41DB-3C0C6D297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748010-0BB2-4604-559E-61862F775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90A7300E-E1DC-4D6A-B3F7-38C25F6C911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FFE29D-61CA-E3EE-A807-9BCA7AD5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F29465-9C4F-0B67-45E2-9BB357438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765E8A-5FD2-9D53-D192-53E2E094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C2C97F-A881-BCC5-B6D9-277A56EB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06AA7F-CCFF-56CF-F21B-4CEDC800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6C6C22-3867-F564-3795-96F838F7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AF9DF0-3778-2D4C-719A-5BD86C941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F53D0E-DA64-CDE0-AC13-F7CC3C9E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346FF12-9CB9-D58E-8374-B35218805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B619CF5-48EC-17EC-A597-EB0E5B206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AC469D-6FE9-BA4F-9706-6BFE62D4F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35A79E-8C73-CA16-E3E2-33980185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6264D1-FB12-51A1-739A-97DC287C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18EBC5-DB19-6B0C-670E-7DAC08C53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847AEE-FEE6-1348-5561-37CC99757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84EE640-9E30-9F08-F856-63B65B4A0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8C6942-D89E-3D22-478D-C26248785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372AD11-949F-784B-1B10-6099EEFB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0">
            <a:extLst>
              <a:ext uri="{FF2B5EF4-FFF2-40B4-BE49-F238E27FC236}">
                <a16:creationId xmlns:a16="http://schemas.microsoft.com/office/drawing/2014/main" id="{76FFCE33-794A-BD57-68C7-4040366F7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616038-010D-52C5-593E-0488E941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6B50E8E-1E3E-7855-891E-7401C98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CCC90B-DFE9-1054-AE46-150A1046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6E3EF5-1E72-43D1-F774-2CC20D2B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DB404F9-915F-03EE-4E4B-1BA2A77E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5AC297-63F1-9115-5D95-ECAA1A61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8810B2F-4249-3EE3-74D6-07E4D254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C01A48-1432-94D5-013B-2C55B8843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982263B-D656-D421-08A0-EA0289CC1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D1D6B3-E1D4-82A2-B6F4-99FF1737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A0910D3-641A-5D27-9769-E8A6D3E0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CFEB48-F470-61CC-86F8-830A3CF6E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6CCDC7B-5665-6D1A-FE3C-F67BB469A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E9448A-A85B-758B-B016-16B76223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18717F-6593-29C9-BE0C-CE952CDE2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3B1DEC-47CC-0215-8542-BDE8F4808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44FFC4-A8E6-1BEF-C8FC-4FC9D2D9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B84AB8C-C55D-753D-6619-D148D8181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B3A43F-2B16-0A73-C5FC-012E4F4B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4B1245-EE7F-0987-55CE-84ADD15FA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42DB2E-DCF7-B418-C77E-5D3925C3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treasure I have in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114986-8F1A-C612-85F6-4A309E0C1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99B7C3-198E-C7DA-1D45-4E802C03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CB9384-D7CC-1B75-1C13-00AC10765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ADE5E2F-3651-5D0F-D274-1D555C259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아래 내가 사는 동안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E47A28-2AF8-3305-C95C-93DEB1B3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>
            <a:extLst>
              <a:ext uri="{FF2B5EF4-FFF2-40B4-BE49-F238E27FC236}">
                <a16:creationId xmlns:a16="http://schemas.microsoft.com/office/drawing/2014/main" id="{080AE240-0D99-72BA-2C91-71A5623D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CD14D3D-4BA0-690D-B235-666D2453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A59372-4389-2981-13FB-9B923A292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40945E-C8A8-41EC-AC02-0B2D5C9F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treasure I have in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8D056E0-80C4-0856-E9FF-36BA0E0D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EAAFF6-58D5-E144-30B8-7E2C5838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688D64-BD03-9CB7-8989-342B0225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8081C7-7F69-064F-06E3-CC52EB3A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아래 내가 사는 동안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CE7DE5-C049-812F-8C6B-3F0DC4C0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B675D91-5B0D-E704-9743-90DBF7E61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E5777BB-89BA-D119-D627-D9A234E6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60AA2FE-CD81-7DF9-4488-5DFB2B80A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10A02B-9E81-B7E1-9860-F0BD63A3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treasure I have in 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0087B54-7007-1C89-7589-2F6E484D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D7B92E8-EFD2-2E15-A600-42FF9DEA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6C55D4-8E49-51C1-FD9C-5C154636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3A6AB4-C7AD-5636-6B49-F9058FD2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아래 내가 사는 동안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58CB804-B42E-FD41-16FE-8C21F2BA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311663D-163D-11E3-0434-F9A795637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231E9C-8A04-05C8-5265-BC262873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F093EE-86FC-38BF-06B4-2775D1EF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B14DE2-FDD8-ED6E-6B78-8BA1D499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13D06A-DFCB-1C81-8691-157CBFEA1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R.Constantly abiding,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789906-B0B5-E3DE-AF26-921746A13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19EEFC-861F-98D6-9050-EB0F101E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BF7E1A-49CF-DEF8-EF37-5CFD55092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D71933-9A98-BBB6-6674-222AB5814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주가 항상 계셔 내 맘 속에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0">
            <a:extLst>
              <a:ext uri="{FF2B5EF4-FFF2-40B4-BE49-F238E27FC236}">
                <a16:creationId xmlns:a16="http://schemas.microsoft.com/office/drawing/2014/main" id="{BC8D5543-E78F-A1AC-ACC1-3322CA68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8FD35A-D709-3950-1AB7-29598A90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3E21FD-C839-90A9-F773-706CEE96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45507A-A29A-1471-0C24-ED6570E4E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A935DA2-ACF8-C0DC-04BB-192574C3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R.Constantly abiding,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CB09BA3-A570-519F-6801-F60A81A1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84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00C343-A0BF-AD51-DB76-E1993D4A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84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D43733-239B-2655-9070-14F0FFCF6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84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1FD467-8DE9-E746-F1BC-5DFEDB9D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주가 항상 계셔 내 맘 속에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10ABF42E-3E8C-BF65-266D-887F8229A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67E83D-D96D-D664-24CD-53C9F43C4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E70AD3-04F9-2F6B-D6DC-761BFE2A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4E9539-7ABC-7758-024B-A015BD7A3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2B23AA-1306-E011-B70A-514E80462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R.Constantly abiding, Jesus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24790D-239A-1733-7E75-7AE1CF99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94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F882E4-720A-1A2B-25D1-0FDAF36B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94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371B89-D710-1C55-4E7A-AE1BC01BD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94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9A1527E-3046-11D7-98F2-A20A3D7A6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주가 항상 계셔 내 맘 속에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6CE63D7-4962-D3E2-F4EF-DA7CD78B1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8C1990-719D-7E95-A0F0-E89984CC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맘속에 참된 평화 있네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71A900-1DC5-35A0-4F8F-95A30CC6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AC99CF-A196-F6DB-00DC-96C34724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D162ED-84B1-49F6-AE64-107817342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5D169C8-CE94-F4C3-E8D5-5026D23B7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45B3D2-6970-FE20-A23F-D1DE0772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176C4B-62F2-4CD6-6609-3DA45C43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5F7EC8-E831-D4F2-1BED-822674F7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9607CE6-3BAF-6886-E4DB-C4CB41FD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53AC71-557C-8CC6-9775-45868FBA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D6394A-8494-5E43-EA7E-9E8D902FF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855BA1-BFD9-58DF-99DE-71E149F0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979854-1C78-5AF4-84B1-B0B7E0E7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23AA88F-EA24-A949-F37A-D01C685A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0E9808-3FE3-BCCE-E025-A0CA75CB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맘속에 참된 평화 있네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6D4577-686B-3644-BAF7-E8C3FEA6B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B7DC59-9724-28F4-1564-E5F6F00D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198948-C395-8083-4D83-D8D3F6D49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B4E10CE-38B0-69FE-B258-DE95C63CE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E310D3-ADBA-75A2-0BF8-35CDD307E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맘속에 참된 평화 있네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F95741-C39E-9339-B0C6-DC9E3161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E62B28-AE3B-8C89-A097-FB3BF8F10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B1A45C-D039-DF44-3010-5505DB362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97BA3C7-7ED0-BBA5-467F-28CE6F671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2CD582-AA23-8217-98AE-F5A9028E5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맘속에 참된 평화 있네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BE70F8-7F50-C878-A0FA-DBC1D9CE6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6E5940-AEE7-4209-6900-DFAE095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74DBBE-6480-1B2A-93E7-B39C65411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02D69D8-F1A5-9232-E300-C0F15FF00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5E5FF8-0F1F-A59B-F4EF-EDAD4B33D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BE53E7-8D4E-B32F-8F81-EF9296B3D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D36559-CB35-CD04-BF1B-A88048B35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89D513-2BB0-CB44-DCFE-A62BB9FD7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2A709E7-89D9-8B9D-3AED-8E023F0C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CB67ED-C23F-85D0-C57A-712C95775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0F9DDA-AA56-0CD2-3656-A4986B1E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F1D4D8-3188-D288-8395-03716C5E3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4C7A75-9ACE-0399-0389-047DD73C1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38C127-938E-8558-A7B7-B52D35A3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23A4CC-B169-202D-E771-4067F844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648888-4F58-92D4-E85B-E3921D8A4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E0EFEE-2B30-32A4-B316-9BECB7D2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B44CF7-0A8B-B273-40A8-121623442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173376C-E4B4-85B7-2D71-9B604775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5E63FD-786F-8C60-E5B2-2A8A201C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F0F1FB-E780-E17B-DD37-0E720813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5C28E1-63B5-53E6-A83E-AC3DC133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3B7C59-31A2-EDB0-8C10-C9985A23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37FA130-7847-2B52-D2F3-503651FA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999FF8-70DF-E7C1-B9FB-63542096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6EC9F2-C85B-74D4-FAA1-2597C0799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6BF83D-C6CF-766E-35ED-3841A2AA4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아래 내가 사는 동안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A9E429-CAE4-42AF-0864-D18ACB1D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606CF15-D70B-4521-F7D6-34EF69A7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6E2B77-8232-0418-814C-89F99D0B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206F10-8687-90CC-8FFF-894C714E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EB1741-0ADF-32B3-C720-A467F2A6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날개 아래 내가 사는 동안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84E9BE-B18A-972B-419F-C1E13592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맘속에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CA07788-4F80-9CD1-D5DE-C4535DD7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7E7F75-6F3A-BBDD-F7D1-5E6CAA0D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9CA563-4680-C0E0-C565-B8A0E16E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BD54A8-B442-1F6D-B951-ECE178E0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FAB1C6-31DA-6166-4CD1-EEAF6472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주가 항상 계셔 내 맘속에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1B34354-E6E3-F706-F9C9-D38ECFFF1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0B9F339-F36E-E945-301B-F221E76B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1FE256-3AE8-31C8-7B1A-463262870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823D31-972E-5768-4BD3-3982ADECD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C331C5-49DF-46E7-BBE7-270229A8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C8B9F8F-9539-1E89-FA3A-F3D3D6E3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48BFACB-371B-2086-9510-6261AB73B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7DE3E9-4174-E789-54ED-FC632EE1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46A2FF-DFFA-1CDE-66D3-A539A3302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A03CE75-E666-2B73-BFF7-6995B7A0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4D0521-F0FF-B683-ABA0-1FDF805B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내 맘속에 참된 평화 있네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35FB93F-5994-F808-7E0F-176ABE99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3E63D2-C978-42FD-91D7-0CF903BF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25D0334-15D7-C555-5FDD-020F4B045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주가 항상 계셔 내 맘속에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BA733FC-C9B3-3895-6FEC-5D0800086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73E0062-A16E-DAAB-9D68-B2893661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33F05B1-DFD0-5C51-7178-EB8E9F072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0C5C18-277A-8BE6-4DD4-0AEDCAD9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43322E-5909-A9CE-AE30-6A66CAAC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64AC40-0F9C-8C66-DF64-0E46510D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C7F2C9-5923-3BC8-935D-DC18CCFE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88A70F-9AFF-F73C-B523-EDE45AFC9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A4DC8B3-3E70-3D1B-9466-03F64F33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94B3A4B-C390-1525-BBB5-762F2F6A5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9FF7B4-8614-6D7A-FD98-D4941C6A8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9DBC63-83CB-EB71-EBF9-D0C707F7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F8E302-32DC-AB11-E29B-BC4937E55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2C1741-A529-3D73-EF93-4D2C0A3FC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93DCEC-135A-97CD-924E-847DA431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03A0F5-51F2-4363-4606-46FC58D0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19CF86-AA7E-59C9-BBD3-1E0B03DB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D23BA6C-FB0B-0B77-9EDB-8FEC5C01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112A05B-D24F-467B-E9B6-9FF8A7500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19723B-9D8D-4FA8-24E0-09090743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1.There's a peace in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AA942D-39A1-51E9-AB80-87771C40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the world seemed to sing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D57B672-249A-18DD-7551-3B333EAFA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CF28C8B-2E6B-11CB-8A20-34CD8324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57EF73-DFF6-0CE9-CC41-CC068576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내 맘 속에 참된 평화 있네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F2C054A-AF30-4823-C964-6BC2FCFA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귀한 평화 내가 받고 보니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487F64-69EC-7B7E-4B95-6106B77F3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7C3C00-4A43-690F-5CEE-F9ECCCF7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420AC04-BF6E-BACB-E860-BC4DD7FCE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57EB60-2E66-98E3-DBFF-AE1DA65A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9FD835-ECF6-B708-F469-477CD1B9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4A83D0-9924-0742-5200-518BF7F7D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6C0F42-7553-C1EB-61EB-C39692EE6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1A0F6A-8CBE-16A7-CC81-F51B17D1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E26590-2A16-41BF-5A13-2FADB753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6A3009-229D-996B-4568-AE3EBD4DF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3DD68E-0B63-4C90-4B99-F7DA9BDAA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836FB1C-7C3F-9578-E9CF-FE658F89C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63960F5-C595-B47E-4DAB-E7467D95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7579CD-917A-6A59-1B99-15B2D186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9D1563-3EE0-2417-38DD-27802C434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A8AF1C-328F-8731-A0BD-BAC8F41A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36BDBC9-1C6D-D411-9D1B-6F714586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A3FC9B-6525-CA9B-849B-46AEB5A7A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ED7FE7-92AB-16BE-4E68-F7C964E81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19C635-C3D9-1B67-C163-A9D27258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9A68851-0166-F2C8-3DF1-2AF5B603A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65EAB6-FA75-1CFE-0DCE-8EC2F780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1.There's a peace in my heart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694608-7B55-10A1-C395-6966919B8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the world seemed to sing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F6B90F-6B2A-96CB-7CF7-F1444C0DF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treasure I have in a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88EEE9-02B9-209C-AD62-E07BC590A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R.Constantly abiding, Jesus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1039DE3-2EBF-6EE7-81D8-BC27B0AC6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내 맘 속에 참된 평화 있네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1E8293-55EC-B7A5-278B-811085BC7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귀한 평화 내가 받고 보니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382FBF-C9F6-2C98-8BDB-D0E8AB34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날개 아래 내가 사는 동안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819D76-00B5-D024-102E-88DBFC5C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주가 항상 계셔 내 맘 속에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1506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2025-07-27T12:59:43Z</dcterms:modified>
</cp:coreProperties>
</file>