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15장" id="{16BF975D-733E-4DD2-80FA-A9BADBD01C31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415장" id="{DE699D48-79ED-4BCE-B528-8A9AFE2076BB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>
        <p:scale>
          <a:sx n="87" d="100"/>
          <a:sy n="87" d="100"/>
        </p:scale>
        <p:origin x="108" y="-396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4950B7-1682-0499-DC71-8AAD144E2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1081C2-A9A4-2CD1-CAE8-57907C745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AC5544-1971-1985-CD9A-119283DBEA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F7D68-DDBB-4109-BFF7-3891CC8C2F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454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0E134F-63A2-1F9B-3BB0-8D84FDEF4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CED34A-8420-2236-70B6-3FEFDBD51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3F734-DD40-D609-9DAD-CBA75CFA8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58EA1-DA26-4CD2-AD1A-35777B990CE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54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A6E62E-5DCC-2A03-3BBA-CD9FA09D4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F6FAFE-3A49-A4F6-0544-FA72D773F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FC0B41-0EBD-CF8C-7EC6-D3D52A4FA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2321B-E2CF-40D2-AD99-FD337F2B9E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65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7D9103-B74C-74E5-130E-7BA310174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91DF0B-4153-B8F4-0BF6-E86DE0DA8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7A7772-F416-5CB7-FB71-1B09AE1BD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42E44-9B35-4EFF-866C-BEBCB8FA82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873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73BC0F-8246-BA30-8B22-84F4B03D51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DC71B-D618-98D0-03E8-5F4930796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F4D5B7-EA5D-E1C0-B680-C98C84280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9273D-4778-445A-91B5-7DDED2C5AA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70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A39162-8DFC-6BFD-1660-C05B8FB82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EDD589-770C-02B7-A9E1-85464A089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D5424-009A-CF2A-D523-289A67D9F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57A42-0CF5-4C1D-8285-620D58FD68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262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3AA490-BB76-2823-8547-62EB0ADBB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1A64DE-C41F-2C3E-1B2D-34FBEEB10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D38726-44CF-407C-9113-1B6DD6CF64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2F608-0A98-475F-984D-7FB647D963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906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71939-AC38-CAA8-47B7-243BD179B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95A731-5EB3-DFA9-92CD-7989CCB9A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22F717-AF85-8493-C2A8-EC85F2266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831F8-C803-44AA-BF1D-9D2EE2E8D9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399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FCBAF2-0390-BAE5-383D-D9A6D91C5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6C3975-FDC3-DC66-6E4A-7610EFB7D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5D9C4D-040E-73C1-BC03-BFA829490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BF17C-9148-4DA0-8A76-BB8852CA8D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628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DC8B8-5071-1FD6-C5B1-913C4CBDB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FD4BA5-ECC7-5537-ADF8-1AA1851CA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AD9E7-9F8B-512A-83A5-6CF32CA0F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7DD87-D2D5-4E2C-B81A-E6D18CA681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517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F60601-2774-C10F-2244-BA53464FB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25B254-D03D-E02F-F7B9-C5EDBA9F5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D2E98-2611-BBA7-987D-5CD71C1EB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40E4-D90F-4489-8E87-6EB9E9D2E4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597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40B8C53-C13C-87C3-FFA6-74E202CAF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C269D1-2A2A-5F8C-F8E0-C1BBF9167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B6FB27-215B-88E0-7ACF-6330A13B48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33016B-8A6A-352F-AD96-999E9080CA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210055-7162-ACFA-16CE-EBADB352EA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680D812-CA58-40E7-8803-4D228DFB3DB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0858EDE-C6C5-D3DE-35F9-E4FBEE7E8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1.Beneath the cross of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222BC7B-50D4-14FA-B4E2-71BD29FDF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2.Upon the cross of Jesus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481F119-669E-A850-F452-B6C0E919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take, O cross, thy shadow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2136B1B-DD0B-1FBB-D890-5BE57CC1E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 그늘 아래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6D67B563-0BBD-C0D6-EDD5-65C5D9E5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눈을 밝히 떠서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66A332C9-DCAA-E12F-8F43-54FFA8B7F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십자가 그늘에서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39B862B5-4A87-592D-5D5A-6F499CE7E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1E9F195-4B7A-38B0-8EE3-962B038E5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2FBED5-2488-EA51-B063-7DCC30D0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1.Beneath the cross of Jesus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E725D0-FAF4-18F8-F815-E18B1E388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2.Upon the cross of Jesus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67779B-BEC4-6EB4-1583-66C23F08E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take, O cross, thy shadow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41CB2E-9527-6D91-1DAC-F8543A75C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 그늘 아래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EA5698-A03A-27FD-C5A2-4A5BD11C6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눈을 밝히 떠서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C48A9B-6699-29AE-391A-EE77091A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십자가 그늘에서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7BC8C29-4592-16DE-C45A-E51567B2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4F751B-50D1-478E-F252-0251462A2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1.Beneath the cross of Jesus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EE5184-F244-967D-C357-8D220AF75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2.Upon the cross of Jesus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F510FE-72D1-CB80-DDA9-59560351D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take, O cross, thy shadow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7D8A2D-C2CF-A2D0-7D80-88682F08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 그늘 아래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447FD6-D9D0-2C58-8366-3CAE8B751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눈을 밝히 떠서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D7E57A-E282-6B42-AA4F-4DBE242E7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십자가 그늘에서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D0F2359-1B0C-5445-9790-892C7D7CB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D0CFD4-1FF7-6BFD-D861-C09FA1A87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1.Beneath the cross of Jesus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FBC5DA-69FD-153D-D99E-25FBD651D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2.Upon the cross of Jesus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F3C801-0DB8-9CFB-8D2F-C55290905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take, O cross, thy shadow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81C1FB-BD5C-3DA5-9764-0F17EE7BD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 그늘 아래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96692D-17C2-78C2-CAE9-5119A53D7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눈을 밝히 떠서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35142C-8F50-136F-90EA-3BB0DDB5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십자가 그늘에서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A4A6411-3954-9E60-025F-52E3051170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635A55-17C8-9296-B712-CEF1A4EA7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 그늘 아래 나 쉬기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01E1F3-8897-FA9D-160F-413BF93A0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눈을 밝히 떠서 저 십자가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F15C7B-4355-5828-1034-C1E139BE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십자가 그늘에서 나 길이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AB3EBE4-A9C8-86B8-95DA-0A3089900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93EF0C-FA9A-DC28-FCF0-F426BAECE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 그늘 아래 나 쉬기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FACFE9-9ACE-895D-9871-4AE97CA20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눈을 밝히 떠서 저 십자가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939CCD-81F4-4E3E-0F03-2AC64E96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십자가 그늘에서 나 길이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843EDD6-265E-4300-5417-96F971910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16D84D-D5AC-4BD7-6315-FD92E4F56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 그늘 아래 나 쉬기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FC69D2-91A8-791F-8B3E-171EF8253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눈을 밝히 떠서 저 십자가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0BC403-D5B5-2A44-4BAB-DCD9EFAAC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십자가 그늘에서 나 길이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1A91B3E-E64E-4291-3742-236DBF8B3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674E0C-BE98-79D0-C592-09A377CE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 그늘 아래 나 쉬기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7E260A-4B09-A826-4F87-AE43504D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눈을 밝히 떠서 저 십자가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5DCB04-0C68-CB64-72EC-6EED5988D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십자가 그늘에서 나 길이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0B30459-E25E-22CD-DC71-2000FD208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919369-5CA1-466C-ADFF-69287865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 그늘 아래 나 쉬기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191237-A086-FB1F-1BDC-EF642F56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눈을 밝히 떠서 저 십자가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18E2F0-2625-FDA2-E1B8-4F307851D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십자가 그늘에서 나 길이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50BC453-46AB-CE24-267F-22B62625B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EDB231-C96F-D18B-5B84-E111DB5F1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 그늘 아래 나 쉬기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F41AF4-21F8-BD92-D569-83BF5394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눈을 밝히 떠서 저 십자가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27F0C0-4E5B-9E0D-4800-18B456187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십자가 그늘에서 나 길이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7E1D9084-77F1-B7CD-040D-6748201994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CE3063-9956-A051-6A9C-20D181EED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1.Beneath the cross of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A1057A-4290-11E3-AAE8-8727897C3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2.Upon the cross of Jesus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C6BEBF-9E80-8541-9C1B-EBB2B67B0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take, O cross, thy shadow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CC0D39-259C-D0FA-2353-6FA36961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 그늘 아래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5F9C7D-EE53-1A15-BFE8-8E0B3CC5B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눈을 밝히 떠서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153854-76B4-7CD4-93F9-212D5F932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십자가 그늘에서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F5A41AF-A5F1-1A6A-EB1A-FBD38997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BF97A2-AC75-4C19-4979-1CB101193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1.Beneath the cross of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99CA3E-DAEC-DFC1-2C83-92A1CB3BA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2.Upon the cross of Jesus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52D9FF-BDAB-2AB8-38EA-1AC9B41B3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take, O cross, thy shadow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317999-676D-9BC7-DE61-577BD070B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 그늘 아래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B3E23C-732B-C44B-27B5-EADD417C7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눈을 밝히 떠서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82E1D6-7597-A4DC-A871-4FFC2A1C8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십자가 그늘에서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C1F0579-18F9-5D73-0980-3E1BB736A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EEFDD0-0578-83F0-FCE5-303BF74B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1.Beneath the cross of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8D156C-4CEF-EC92-5640-356D6FDB7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2.Upon the cross of Jesus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3397A3-0B01-3EAD-9E98-8D122D1AB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take, O cross, thy shadow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9174A5-0C49-8266-052A-48F489D07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 그늘 아래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43B41B-440C-C8D8-9987-DCCD06885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눈을 밝히 떠서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C87206-1E5E-215B-99C9-C56E4C1C5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십자가 그늘에서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D3829C1-28F7-F413-E3B3-4450C862C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F22F7E-D964-F0E0-D10C-07916ADA1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1.Beneath the cross of Jesus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936FC0-8293-84A6-007D-D437880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2.Upon the cross of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7265E2-E141-900F-F5F8-573C77543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take, O cross, thy shadow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16B5ED-B511-D34C-4ACD-B89F459C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 그늘 아래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21825D-9468-D382-D5DD-7C140903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눈을 밝히 떠서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AD4D61-D8E3-8A9D-6110-25FCEFB64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십자가 그늘에서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454C8A5-5FE5-5375-611F-7163DA91D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5DF306-8FFB-FD95-3764-1ADE3CF67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1.Beneath the cross of Jesus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4B94A6-AFF2-DECF-00D9-BD7DC98A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2.Upon the cross of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294630-83A9-E04C-A3B9-9D438120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take, O cross, thy shadow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D43CA5-84FB-C352-1AAD-4D4386DDC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 그늘 아래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2363A4-0A7C-CD65-D56C-DDCFF79C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눈을 밝히 떠서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A40B5A-B872-B48F-CA6F-276B0AF8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십자가 그늘에서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6E0E426-608D-A409-6A28-AA3BC59ED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3ACC4D-ECF8-ABF9-CC98-3F41C7073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1.Beneath the cross of Jesus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913A60-6790-7836-8A82-746D5F693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2.Upon the cross of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8ED421-A5FC-2649-41A2-668165076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take, O cross, thy shadow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1ED3D5-89D2-F4B0-EAD0-321D189D4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 그늘 아래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EF7415-E983-8CEF-65FC-8F2EEA138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눈을 밝히 떠서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B93A94-5263-7D12-FD1E-B7559B9F9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십자가 그늘에서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2684E9F-C3DE-1C56-643D-3F3BD8D21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994EF0-8FDB-CB51-94EF-539CE9040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1.Beneath the cross of Jesus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F1AE8C-2894-94EC-2C00-32350C2A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2.Upon the cross of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342620-734F-8F1E-56D8-5185CC994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take, O cross, thy shadow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3C0369-9A45-E603-E1B4-444631EE0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 그늘 아래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9AF2AF-C254-A986-2CE2-BCE32780E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눈을 밝히 떠서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F977F3-2F6F-84F6-DB00-C64CADF1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십자가 그늘에서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51D64C4-24DF-F0BF-C31B-C4D462DB6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17F740-0D4E-5DF1-3DE6-95D515018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1.Beneath the cross of Jesus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80703B-5579-B0DB-907E-B2887E7D6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2.Upon the cross of Jesus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172BC7-E53F-F800-0FBF-55B7CBFD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take, O cross, thy shadow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0F97C4-01C1-3415-BAD7-0774845F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 그늘 아래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DDEBF5-98EE-27A7-24BE-9EAEAC35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눈을 밝히 떠서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A4BACF-83AA-8155-4227-CF46C195F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십자가 그늘에서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594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2025-04-27T13:57:54Z</dcterms:modified>
</cp:coreProperties>
</file>