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6C4D7-C366-4FCA-A20F-3DD0F8EC76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56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ED6D5-1E99-434C-8667-8B280D2728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92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1B2C-E4C0-4CE3-A6D4-575B49015A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326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F86B-0186-43B5-A8E5-85E7085907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21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C6D94-68D2-4176-B712-603D1D717B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49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BCCFD-B3D6-4279-B544-8AEE169404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181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51E87-E15A-47C5-948C-02569E251E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421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FBBD9-206E-42EC-82E9-0367662E4B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506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B9639-4A38-41E6-99DD-5FD7829225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96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7BD0B-24DA-4F65-96CA-EB076EB4CB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96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56445-C9F2-4FB4-B1FE-E830F6E82D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51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D59A66-2862-4570-BB51-CA645079B9F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밑 참된 기쁨이 있네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날개 밑 평안하다 그 사랑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1.Under His wings I am safely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1.Under His wings I am safely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16861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1.Under His wings I am safely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22281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1.Under His wings I am safely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25094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1.Under His wings I am safely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3823451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2.Under His wings,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124648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2.Under His wings,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357163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2.Under His wings,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36190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2.Under His wings,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65364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2.Under His wings, what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189588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3.Under His wings, O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밑 참된 기쁨이 있네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23624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3.Under His wings, O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밑 참된 기쁨이 있네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29812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3.Under His wings, O what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R.Under His wings, under His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밑 참된 기쁨이 있네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24410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R.Under His wings, under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3384340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1.Under His wings I am safely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2.Under His wings, what a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3.Under His wings, O what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R.Under His wings, under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날개 밑 평안하다</a:t>
            </a:r>
          </a:p>
        </p:txBody>
      </p:sp>
    </p:spTree>
    <p:extLst>
      <p:ext uri="{BB962C8B-B14F-4D97-AF65-F5344CB8AC3E}">
        <p14:creationId xmlns:p14="http://schemas.microsoft.com/office/powerpoint/2010/main" val="192405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날개 밑 내가 편안히 쉬네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날개 밑 나의 피난처 되니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밑 참된 기쁨이 있네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날개 밑 내가 편안히 쉬네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날개 밑 나의 피난처 되니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밑 참된 기쁨이 있네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날개 밑 평안하다 그 사랑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1194</Words>
  <Application>Microsoft Office PowerPoint</Application>
  <PresentationFormat>On-screen Show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2022-09-25T14:53:50Z</dcterms:modified>
</cp:coreProperties>
</file>