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65" r:id="rId11"/>
    <p:sldId id="266" r:id="rId12"/>
    <p:sldId id="284" r:id="rId13"/>
    <p:sldId id="285" r:id="rId14"/>
    <p:sldId id="286" r:id="rId15"/>
    <p:sldId id="267" r:id="rId16"/>
    <p:sldId id="268" r:id="rId17"/>
    <p:sldId id="269" r:id="rId18"/>
    <p:sldId id="270" r:id="rId19"/>
    <p:sldId id="287" r:id="rId20"/>
    <p:sldId id="288" r:id="rId21"/>
    <p:sldId id="289" r:id="rId22"/>
    <p:sldId id="256" r:id="rId23"/>
    <p:sldId id="257" r:id="rId24"/>
    <p:sldId id="258" r:id="rId25"/>
    <p:sldId id="259" r:id="rId26"/>
    <p:sldId id="260" r:id="rId27"/>
    <p:sldId id="261" r:id="rId28"/>
    <p:sldId id="272" r:id="rId29"/>
    <p:sldId id="273" r:id="rId30"/>
    <p:sldId id="262" r:id="rId31"/>
    <p:sldId id="263" r:id="rId32"/>
    <p:sldId id="274" r:id="rId33"/>
    <p:sldId id="275" r:id="rId3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21장" id="{D88AFF17-6698-4A9A-A1AE-37ED52304642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65"/>
            <p14:sldId id="266"/>
            <p14:sldId id="284"/>
            <p14:sldId id="285"/>
            <p14:sldId id="286"/>
            <p14:sldId id="267"/>
            <p14:sldId id="268"/>
            <p14:sldId id="269"/>
            <p14:sldId id="270"/>
            <p14:sldId id="287"/>
            <p14:sldId id="288"/>
            <p14:sldId id="289"/>
          </p14:sldIdLst>
        </p14:section>
        <p14:section name="새찬송가 421장" id="{DBFAF602-8C1E-4331-BC19-D9140E5DE5E1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FF91C8-1DFB-330C-A2CD-1B456E834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7CC785-2651-9D2A-290A-3E65579C7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D88D80-98FD-9143-5B15-EDB819F1B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2EB31-C2B9-4C65-8557-CE0738372C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781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67E1C4-458C-95D8-8BC0-51CC9D6B8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EBB1C-9FAD-28BA-01CF-BCF8AD138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56B12C-29A3-388B-D6A8-54F753752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ABD02-9A6F-4D07-997C-28889B255C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884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A8BE0-2705-9BFB-3844-C7B212D74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223F6F-BDE6-757C-43FE-D61CC38EF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CD8DCF-37EB-74AE-4F0C-F655D99E8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6D9C0-27DB-45BA-B95A-C1D38B32C8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768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602A2B-9915-2B4D-269A-3A25041BE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3E3A8C-35D1-5C71-3F9E-FBCF8D352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BBFDDF-4CC6-624D-22D8-0641D29F22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5CF04-F2E0-4CAF-BE1E-095CDFFFBF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91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38766-796C-D0D5-947C-54BC01019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B999C-4366-5EEA-21E9-2D4545354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E956EE-FFF1-08BB-CA93-FC659254B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C3F9B-1347-407C-B7A3-D6883C2C82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713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9C121-A5A5-D81D-2C36-1A1030BD5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A3969-28AA-9D2A-061E-36927F340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DF018-F3CC-ED9B-94A2-811CF7E4D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E1334-8B1E-40C8-B336-9F0FB47EB8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697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B6AC86-A166-A614-8E07-95075EDF3D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1E564D-440D-A274-51DE-A4456B02F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65EF0F-08A4-BC74-CB9B-3C8E9A62F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BC171-CF6A-4B69-B891-860B00743C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197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7AD139-8183-072F-9507-C59F86622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E42344-FDFB-F54B-DA4C-655C4E419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AE04FA-47AC-3153-38BD-C07E31D057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4C178-4682-4C70-A4B8-6AD969E30C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744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2CCAF-0B2F-04EB-0ED5-37B6A59DD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2189E2-2E3C-A23B-327F-3E10A61271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2020F-98CE-DE63-6A0F-AB5714E25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E39C3-8185-4A68-B3AF-A18B952201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980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44BC1-E72F-1388-2111-FA303AC1F7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5F17D-D206-37C1-F682-E771496EF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CA592E-D68F-20D9-F6A2-3FFBFB15F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436D7-D531-411F-A2B4-BF59D90B15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744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8A64C-7C53-D843-2589-5DB848C1E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0D16D-FAF5-068E-7F55-2EF6181EE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D31F43-C71D-5E41-8366-44904729F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8EBB-555F-4503-9ABE-89E3DA28FF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564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D23FF8-CE0A-230E-D6B5-2B6AA893E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721661-22D4-F993-9586-49562C513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F2A728-40A6-519B-580B-79391746DF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6178B8-60F4-4F32-8111-6F86510145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82846C1-6A8C-A9ED-F6BD-23DC6A0173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12F00F2-779F-4D41-A887-7D89A047ECE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CB1886-B498-E46C-C3B4-5311C29B1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1.Ev'rything is changed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002539-5A2F-4D4A-2014-724A4628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1B9A24-163E-01F6-04DB-5E3697091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7239E6-0C1F-BEF4-20E3-7DEF05606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556759-6E2C-4BEC-7D07-3970C2BAE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예수 믿고서 죄 사함 받아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804A86-D969-3365-774D-A0FB0AA4B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7BB3D1-A2A0-593F-E195-E216C6271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482A81-28BC-CE5B-6588-D671B2DB3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0894A8E6-7412-C42A-651D-7C26B3481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9E57286-FBD3-EF0C-AD95-1E78435E3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1F823A8-5BD6-4469-287E-21AE5ED03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39B937F-EAF7-D996-0738-32F954991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2.Ev'rything is changed,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56D147D-7761-D49C-3B1A-3FEA924BC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5F1620B-A846-F011-62E6-8E1E09CB0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7726211-CC67-AC83-04D1-33B467DEA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CDD314-14F5-78F7-62A9-3A6E23E49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밝은 빛 되사 어둠 헤치니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9CE3AB-A59B-DD2D-FCBD-214BF4D73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3C8298B-AAD6-D9AF-84C4-404B7022D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12CB9CE-26B9-07BF-D14C-68011E9EE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CABC8F-BEB4-2F0B-E9C2-425CD2B71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85C2D2-1B59-1F8B-65F9-8974E15B3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2.Ev'rything is changed,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55D96D9-8290-8AFA-92FD-D22A8831A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30C2852-008F-3049-F939-03E91AFF5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A018D9-6F2C-DAF1-1F87-56896316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1D89F8B-E57F-0630-AF74-750A90E8D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밝은 빛 되사 어둠 헤치니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E0F3567-FE7F-143C-E55E-44AE38435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3D709E1-DBEE-BC59-534A-D4B4F0843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E9D1AEF-4A91-6D68-FC96-16E80FB24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CDE9C71-AD67-52BB-254D-AF45F3DD5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9BA0BD-34C4-56C1-42FB-0901A9C99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2.Ev'rything is changed,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8C95F82-74FA-C880-3ACD-8020B8D21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8229481-8A67-70FC-3E6C-14FB93C67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0C82AE-F160-8A51-AA00-2E1554F8F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858F2F-2589-A3AA-D372-19C658B66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밝은 빛 되사 어둠 헤치니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AF98D8-A7BF-BA16-D2FD-D773B70A4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DF9238D-D38D-2A58-279A-0C41D9F14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31174F8-BE7F-5F0B-D74C-9F38FDEED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E840FDB-53EE-B1A5-9E07-E34681136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D3C6D8-A944-D069-17D0-3E93217D4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2.Ev'rything is changed,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0D223C-8F16-9320-4DF6-BCD5E331D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1433BA1-7982-22C9-614A-72E5EE0F6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8387B7-8ABD-EEA8-462C-2F0184BC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790FC7B-B812-C5EF-4EE7-32F06326D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밝은 빛 되사 어둠 헤치니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05D2D6-9668-10E6-F70C-27919180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073309D-25A7-8646-67A5-9486DF53F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2A096818-6DDC-4E4D-E4DE-404896E79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50E6F3-F529-FC1B-D578-4CB0E2AC8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2D6FE39-4197-59F0-586A-F7CAAD1F7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2.Ev'rything is changed,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2E1BCB-740C-6FD1-E7CB-FE9CF7D19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348EE09-E089-F46C-59DA-F9CE18AF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7142B0F-3F5F-CCB4-B780-29D74E26D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84CAC1-024E-AB32-C28A-174B7F5DA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밝은 빛 되사 어둠 헤치니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160FF90-1494-9300-D511-E62F486BD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5392978-C6D3-8DDF-67CF-9AABE99E3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3145CFD5-7AFB-B826-3C2A-74061FAEA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EEF68E-D311-B83A-A3A7-590D1F5AE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706AC8-D760-5CDD-D8B5-C530AA4E8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EA552F-0183-CA23-A036-72D43070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3.Ev'rything is changed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A3A382-B893-7CDD-54D3-2FA52B0AE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E2FB271-EFA8-74FE-EB4A-7A558C55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4C136F4-8E13-EB9D-9688-A74BB0838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45E973-A827-B018-D57D-726126DC7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내게 성령 임하고 그 크신 사랑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9716C46-1568-FB0E-4400-EC0AC2A65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775F4466-A726-B2BE-895F-A66E9B47C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19EA422-4F65-D819-AA12-C0246FB8E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DC89110-03CB-B90C-E150-94FA0C65B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2E9870A-847D-E258-D118-6C43765D2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3.Ev'rything is changed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9EA78B7-0699-ED89-4B6D-6C6E50832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4D1A7E-D17B-10DE-4E65-B928F33AB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0999CB-36E4-1E2F-36D0-3F680F9E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8767A6-F8D1-DD6A-89C9-EBC3A9213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내게 성령 임하고 그 크신 사랑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CBD5243-8483-9B95-8701-493AB6B1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1449DECD-B801-3310-0615-34CD1075B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0AB5BB6-578D-7D8A-7D7E-9DD7939DA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A90F875-C950-78A2-7DF5-E15F17C50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9AC260-8ECA-A0E2-DDA5-599C30BA0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3.Ev'rything is changed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32DA98E-9F64-1F8C-482B-20B74356D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184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5C1DF9F-2FF7-326B-81E8-81CE2772D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184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8110ED-0496-70CE-5F8F-7381CF974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184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CE3178-D47C-F2FC-EDA2-AF1DA4DE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내게 성령 임하고 그 크신 사랑</a:t>
            </a:r>
          </a:p>
        </p:txBody>
      </p:sp>
      <p:sp>
        <p:nvSpPr>
          <p:cNvPr id="184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494F6EE-32BD-ADD8-4A49-2D57CD996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D67DFA24-C90F-1E6D-BEB7-636A32BF3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CE70412-BE16-0A2B-589B-6321E8F91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DADC87-4389-3E02-9072-E7DF41C1D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631F90E-F27E-F166-D8DE-B501E043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3.Ev'rything is changed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0A90880-1243-7AB9-EBFA-1102A7093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194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FB73A47-92F1-6695-7D70-E62BFE80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194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751AA4C-B49D-B45A-9396-5AF6DFA22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194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668BFB0-5FC3-5490-C120-ADC4E5FC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내게 성령 임하고 그 크신 사랑</a:t>
            </a:r>
          </a:p>
        </p:txBody>
      </p:sp>
      <p:sp>
        <p:nvSpPr>
          <p:cNvPr id="194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9540C8-8A76-4C18-AFF7-186798A32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106AE4D5-1FDF-0D07-A768-9B13A7179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DFE02E7-7865-2FCE-284D-95C0EFCC5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27B7C75-FD1C-E55A-BECA-9DAB50EE4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AABECA-ACA5-445E-8820-7B9CD423D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0B463E4-B81C-7199-2096-FC2C6D25D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R.Ev'rything is changed,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63A183-6CC3-79C3-280C-88487C85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204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39FFBF-CACB-A9FD-C8DC-8396C002F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204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7EA17D-3412-FB58-BA71-256AB8EF5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204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953EF6B-72F7-99BE-AA06-A0C19277A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나의 모든 것 변하고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B63B32C-598E-75FD-FAF6-4ED7B8135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D8F1159-BEEB-CF5F-4552-B4EFDADCC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1.Ev'rything is changed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5376CC-8709-2385-261C-3FBE6FA3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F33413-3956-2E6C-BBAD-862F9BA7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AE973E9-61AD-28D0-671E-DD37177A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46E3EFB-29C8-13B0-D886-01015614A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예수 믿고서 죄 사함 받아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072E3D-137D-0E9D-56F6-D3EA5E32B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30BC9A9-1FAA-5811-EE95-AAF513D83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7B4DF03-0101-86D2-69B9-9524F665E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C78939EC-BD55-5C86-983D-DC85284AC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51BFA0D-21B9-52A5-6008-9DC098E1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830737-A32D-591D-A762-F013DBE5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227AC6E-9CF8-08CF-A928-26B416C27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3ED059-6437-832D-8B71-BA0A769A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R.Ev'rything is changed,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166FD59-6974-BAAB-ABCA-8BBA29CBA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215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330EBE4-CC94-C5CF-238C-82E7C3533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215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5757D35-7798-B8C4-9409-AD4260F2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215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FE83B61-C132-D718-5141-FB981B2C0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나의 모든 것 변하고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62F22080-A579-BE94-2F23-8C4C785A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B62B3EC-9537-AAFB-906F-D8A31FB87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EF6812-3612-5AAC-6AD4-B2F2BA661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A11925E-1D1D-1459-94AC-97FFA4A53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12A647-9D58-9881-BB14-E72AF0090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R.Ev'rything is changed,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F597B18-8DDF-48F5-97BF-D11BAFE07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225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FD89A7-9BEC-3075-65BC-66413AB65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225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DD2231-685D-06D3-6FC4-767713948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225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2917A3-EA11-A8C2-C7B2-ACDC2E89F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나의 모든 것 변하고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840E0BB-7035-8362-9631-218A448DB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7DEC1B-B619-C19E-A0C6-A889676A1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예수 믿고서 죄 사함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8A007D5-D6F4-EB0A-F48F-A20754A8C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D58EF7-A2A9-7A69-0CAA-7C69F8E9B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성령임하고 그 크신 사랑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5816EE-1B96-7832-77B5-29CAACE93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 그 피로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A5F9B00-03B2-E91E-36BF-681E7514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5322DC-2AB3-D899-031D-4A6B3EB5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예수 믿고서 죄 사함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5F130F-1947-7F4E-92A7-8C2FFDEB2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87223B-199E-43C4-60D0-4870D7A18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성령임하고 그 크신 사랑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D0CF57-5979-168D-DD4D-F67606863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 그 피로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E635CCC-5AFF-1E9C-0EA9-BD573A5F0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0E22E3-CEB6-E7EF-150B-1E78320C3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예수 믿고서 죄 사함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E265BD-AC92-4F0B-AE26-5F13D6A3C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D69B2D-0EFE-D716-6EB9-AE3FC6E4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성령임하고 그 크신 사랑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E4D6D4-12D3-B5DF-F983-7835484A1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 그 피로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7B94D4D-8BCD-88AC-6FDD-F3E126FBC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FA0ACB-8AAD-24E0-BCD2-A0A5563B9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예수 믿고서 죄 사함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FF3A3D-D2F4-574F-B390-9B73C93EC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226791-2832-CB42-9B39-0E42B0B9C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성령임하고 그 크신 사랑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278B9F-FC95-96F7-6FC3-D6B81371A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 그 피로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407FD21-0E68-E8A2-AAD3-96BCFF0C7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E61300-CEBB-C466-97BE-4AC56966D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0C1F2C-7520-E7CB-78E6-122424121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밝은 빛 되사 어둠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61A79E-150A-EC8A-0B3C-342786AFF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성령임하고 그 크신 사랑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5E1123-FE24-9AFF-9085-CE5C1B199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 그 피로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293093F-732E-2028-2D32-B2A26112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49F3A5-E40D-39C5-A6A4-374E40506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491885-948D-5B1A-3433-9C97B7DA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밝은 빛 되사 어둠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3B9DAF-914A-8385-AFBE-194FEE514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성령임하고 그 크신 사랑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277002-577A-DF33-5FDC-0CF07B03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 그 피로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C280049-9BB2-E580-7E20-BBAA51C19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1EDC18-04A8-2082-2819-CE466F067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422D80-C935-F122-C3B6-F237DA311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밝은 빛 되사 어둠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1E9185-784E-5FB8-D8EA-2D1328BF8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성령임하고 그 크신 사랑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061E78-401B-CCA7-72F2-C43ECA578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 그 피로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62D45A1-A2D5-2A77-2EC0-174558F3C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A7F4A5-D477-6A9A-DD7E-4AD862111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66B113-F1BA-BAEA-0C89-614236F1B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밝은 빛 되사 어둠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EED608-7885-DDDF-2886-80B596692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성령임하고 그 크신 사랑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6A742C-4314-8736-0AE2-39E5D9E01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 그 피로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C2F89A1-1636-93E7-C741-C335E8592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A786C79-4C81-023D-5FE9-7B89E137F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1.Ev'rything is changed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E29AD5-A797-63BD-6936-76DB9962E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E055FE-35FB-5FE5-EF5C-B7F54874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A9B81E-FAC8-1CDE-9D1F-FA241390F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0C21526-61BE-5479-997A-766D98C7E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예수 믿고서 죄 사함 받아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23E448F-573B-A3BA-B9C9-65E893B0E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17ABF1-EF71-5C66-8911-DCD36F79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BE6B880-F7A2-EE33-52FF-9538E4C26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FCF2DC4-962F-E4C7-0022-E70B21885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1A7C1C-0543-D0AB-26EB-ACFAB9EA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AB7EE0-6604-043F-3F86-140A08442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A5D6B2-8929-8F2B-50C5-898A1546E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내게 성령임하고 그 크신 사랑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485662-E5C2-4CE3-40EB-2CBB88E6C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 그 피로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356B025-3B31-02A3-7B67-DB0E70041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3601E7-8422-C742-6A3C-4E499955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955276-0FB8-7193-FBAC-81529C1DB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685718-422E-7039-6661-8656DD35C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내게 성령임하고 그 크신 사랑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562098-79D3-976F-2634-1562DA72C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 그 피로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C072681-E01C-9B97-F0D6-627D9886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A7CFFA-EBBE-79C9-566C-4E2E3CB80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33FE64-CB57-5479-EB7E-F3A44F746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5AC3DB-6AE2-E811-AC18-938FB9970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성령임하고 그 크신 사랑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819549-9450-5DBD-6D01-9722CB6F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나의 모든 것 변하고 그 피로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7D8E78B-1E13-0C4C-28CB-E4873FD1D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AE3754-60DA-0EC3-5206-56EF8D9A9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D2E475-C0ED-4182-FF4D-E7A1B6752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8DDBFA-C9A0-3045-419D-5B920CC2D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내게 성령임하고 그 크신 사랑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C88F75-85B8-F759-0176-E33CD61D8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나의 모든 것 변하고 그 피로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F4A327F-818E-B45A-C0C7-789A2B948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6B38B5-B1D0-A7D8-B91D-92374510F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1.Ev'rything is changed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1B615A-F287-6E8F-2CAD-A9ED9E1A0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0CAA3CF-43C9-E6B0-90CF-2FBE79F02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33393B-6E7C-D88D-A7B2-65CC2C937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C9ECD96-6F25-D526-6F4B-CA384D8E7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예수 믿고서 죄 사함 받아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F7AC80-93AE-806A-5255-FFA17717F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F6F251-D83B-85D3-F8B8-AAF8491DC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91FED05-CEDB-C53A-6948-0FC1CA7D3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D6D179B-B478-1112-35C4-80AA05A66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D06728B-2A11-DCD6-FE8F-283B68B3F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1.Ev'rything is changed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F895A0-7C06-6C8D-E3E5-158825BF8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4B8D33A-C16F-083F-40DE-731A504F4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023D28-0B30-F2A3-AA58-3EE406342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1DC319-DC85-B8C9-A712-7CC610D49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예수 믿고서 죄 사함 받아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639346-D29D-1F9A-D428-8F57CC74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9F4A2E6-7415-74F7-1C97-E93358DF5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29B3B6-7132-20EE-30AC-5054D460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D34DCAA-E39A-8706-2389-862B8C06B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15E46B-FBF7-02A1-8D70-41000FF7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1.Ev'rything is changed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A70224-B686-3F0F-EC99-2D9D83BBF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2083501-7ADD-0BAD-0381-A6081510A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BEB32EE-6410-0938-8F69-7051E556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32B966-6220-325A-DD6A-7076A8C28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예수 믿고서 죄 사함 받아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C4ECB0-50C2-C7D1-198E-C90CEC380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B7CB16-F24A-4D1F-880E-926AFB7D3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1E61B0-EE8A-08EA-F0F5-82A8FCE61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D059DF3-C0EC-D902-B857-0092AD6AF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FCAAFBE-EDAB-A136-24CC-FCE76A618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1.Ev'rything is changed since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9F5E54-379C-410A-72FF-001EC37C0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2.Ev'rything is changed, to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F5D65C-4D70-9049-D639-927AD6696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ECDE0E3-8FAD-5DE0-BA03-555CD95C9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AAA06C-A729-20C0-2259-F4C54D39A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예수 믿고서 죄 사함 받아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03B36E6-44CE-D588-514E-CD0BAD07F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밝은 빛 되사 어둠 헤치니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055AADD-E4BF-346E-5365-60774195A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2AB55D-8C3C-CEB6-4CB4-E6839FD8E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52E3A29-AC0D-7442-5549-F6EA1A011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F388AC5-5890-ECFA-8D57-41AD02597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6F92CB5-5CD3-D1E5-4274-2CAFD9563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2.Ev'rything is changed,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1AA135-3423-745E-D41F-3CF9C1900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41A244-8E11-D486-21D9-C73BD816A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F33528B-9B6D-7FDC-DC56-EA3F256E0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D0861B-2AB7-582E-E65A-16129EC55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밝은 빛 되사 어둠 헤치니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FD4C9B6-71BD-E33D-85AB-10B5ECEB9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80475E-B5E8-D675-D544-8E52D07FC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858573E-E746-2BC7-8227-E4F61C341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FD9F51-B81F-2820-4733-A371C1C3C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1.Ev'rything is changed since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C9B881-1AB1-BCEC-9649-B3B45EDDA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2.Ev'rything is changed,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9EC0C64-5383-4793-A6C5-A8F443DE0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3.Ev'rything is changed since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C781F9-B481-35A3-4FD4-166CC20BF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R.Ev'rything is changed,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2D9175A-482E-0098-3EE0-48DFE26B0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예수 믿고서 죄 사함 받아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95D8D34-3B30-89FC-364C-2B7C4489D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밝은 빛 되사 어둠 헤치니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A4F1F8A-D7E4-DB77-69B3-600305FC8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내게 성령 임하고 그 크신 사랑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92D8F21-D96D-90CC-62EC-C08BBD8BB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모든 것 변하고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1503</Words>
  <Application>Microsoft Office PowerPoint</Application>
  <PresentationFormat>On-screen Show (4:3)</PresentationFormat>
  <Paragraphs>216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2025-12-14T14:20:36Z</dcterms:modified>
</cp:coreProperties>
</file>