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64" r:id="rId12"/>
    <p:sldId id="265" r:id="rId13"/>
    <p:sldId id="266" r:id="rId14"/>
    <p:sldId id="286" r:id="rId15"/>
    <p:sldId id="287" r:id="rId16"/>
    <p:sldId id="256" r:id="rId17"/>
    <p:sldId id="257" r:id="rId18"/>
    <p:sldId id="258" r:id="rId19"/>
    <p:sldId id="259" r:id="rId20"/>
    <p:sldId id="260" r:id="rId21"/>
    <p:sldId id="261" r:id="rId22"/>
    <p:sldId id="272" r:id="rId23"/>
    <p:sldId id="273" r:id="rId24"/>
    <p:sldId id="262" r:id="rId25"/>
    <p:sldId id="263" r:id="rId26"/>
    <p:sldId id="274" r:id="rId27"/>
    <p:sldId id="275" r:id="rId28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34장" id="{57596F81-4416-4051-B431-AE53D269CD0F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64"/>
            <p14:sldId id="265"/>
            <p14:sldId id="266"/>
            <p14:sldId id="286"/>
            <p14:sldId id="287"/>
          </p14:sldIdLst>
        </p14:section>
        <p14:section name="새찬송가 434장" id="{5DB897FA-8585-4438-A092-5008339B0B04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89" d="100"/>
          <a:sy n="89" d="100"/>
        </p:scale>
        <p:origin x="2166" y="30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8EC3DF-24EB-A509-6607-C817316F8E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45F8F5-10DC-694E-0DD7-368E2E72F2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093362-645F-FA80-06D5-AD1C951BA5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3F6016-7B1E-43DD-BBEE-9B6644D482B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236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81B37D-56AB-680D-214B-C21AB1A0F0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44C46C-F1BD-30C6-25AA-66DB92518C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AA4C66-6DA0-D8F1-70F9-7C75553FD4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51BFF5-F119-450A-9C9B-F186835B7AC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07952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848862-BF56-8F39-4D30-46673F817C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772B09-646A-DAF7-63BB-ED81EB3294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7709A0-EE27-549B-76A9-390FCD8B23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93C140-5A16-4A9A-9A03-FB0AE4F010B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9954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2D937D-E52D-91C8-2C90-35459153D4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E811B0-C214-A70B-9A08-0C2B3D3764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AFA33B-1061-1FD8-6434-70C617309F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80A05-4B09-4D32-ADB5-BA68A988E0C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231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0B8ACD-EABF-46FF-D876-114888E8F7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4C31E2-BF57-2550-EFB2-A9B0897E81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3FFEB0-F550-1D49-55AB-2AA9439530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0805B7-8B09-4E5A-A77C-A1172058026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3574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6E437B-705B-31BE-5767-DD07CC3683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9E281A-3D61-D3A0-6BA9-E77A32B9D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658DC6-F0C6-FBDA-510E-FEEAC4EAB5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60D43-70CE-4325-B853-93B34A1531B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812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63DBA1-6D97-C243-8E24-10ECB8453B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C44367D-583B-B68D-12BE-E0DC893B7A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9A9A00D-794F-327F-2DC2-ED033FF834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4F585-229A-4076-B5F5-E7BB4F154A0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708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369C5BF-4CD1-A9BD-8B85-FE7223CE44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92343D1-EF1F-0127-5E1F-30001C9F8D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EE89BF-0044-D3FE-847D-C014EF275A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B3BD1-F7D9-42AF-A7E2-F55E4276BFD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6663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5C0A9EF-018B-E316-5D51-3DE28928FD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2F917B4-4C20-E30D-FA15-B37BF8F1D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96B1A7F-DA34-8403-30A5-1D3E29EEAA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4296FF-6FAB-42F7-BA22-F895B691C6F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4741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9A9AA6-68EE-20E8-FBAE-81F253F95F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F20F29-49E4-DA3D-84D3-516B5D9281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EA7331-B094-8CFA-AF77-4FB986EE34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15564A-A198-448C-87BC-F7DB57DB17C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5674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AA43B8-192A-0D68-764E-D79C203904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4AD3E0-663D-F4B3-20B1-9736738445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87122E-CADB-A66F-0F07-D1D83240D8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9AFB2A-CE63-4F40-8B38-24A3785E9CD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269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DFB0401-4A7D-AD9D-B35F-B3096152F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52ECB79-52FC-EA78-A52E-751BFDDBD1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28D69F9-6E38-E8A8-2C34-89E14162B7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DD7342A-D2C5-508E-1A9B-0F50E825F8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1990071-7A9D-1682-3CD6-2B7A127F5D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2C8675A7-09B5-4344-9A64-FD182AA8E65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4.xml"/><Relationship Id="rId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8398A3F5-9215-C4F7-3D7E-A8A3B672F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have a friend whose life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04F14755-F4CD-8917-47B6-CE22321E8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bore my burdens all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BFCB247F-F55C-4FEC-29BC-D3425A17F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3.His grace to me grows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50200DC5-10BB-9365-13D1-36B18E4F8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R.I'm happy in Jesus today,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7A333F43-F5D1-8FD5-F0E1-4F6638EFD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귀하신 친구 내게 계시니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FD9A0C31-7EE9-21FB-E2C5-58291F0A0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내짐 대신 지시었으니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33358ACE-419E-DB98-11EA-EF196C8A5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은총 매일 내게 더하니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545E32A6-822A-539C-E2A2-EA16AF4AB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주 안에 늘 기쁘다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6B71048A-85D1-0B44-4BF5-54990790EB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ECDEFFAC-8062-8A78-26D8-128AD011D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B419556-AC7C-3E85-352D-F78D11DF3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have a friend whose life is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1CAE6DA-56C3-D37A-3567-D70B56651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2.He bore my burdens all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96F9423-D29F-AF03-BF4B-35B07163D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3.His grace to me grows 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3EA727B-18C3-3719-12E4-2739B57D7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R.I'm happy in Jesus today,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A76DD51-C4B9-684F-60E6-DFAE69299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귀하신 친구 내게 계시니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F4E8B0C-532F-602A-F7AD-F29375380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내짐 대신 지시었으니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E28E962-B801-D7DA-FD4D-5051B0877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은총 매일 내게 더하니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06EF898-1CC1-B92F-EEE4-3108ACF81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주 안에 늘 기쁘다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9BDD1BE3-2D17-84F3-3A6B-194A71F3C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EB4F3CF-3CB0-0FFE-A998-B530D32CE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have a friend whose life is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81DE659-912D-E66B-5969-88B7D43A0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bore my burdens all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B0E6B41-3D08-FE69-80EC-8166EF8A8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3.His grace to me grows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C8F9731-F502-5D53-BE94-DCF4E8905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R.I'm happy in Jesus today,</a:t>
            </a:r>
            <a:endParaRPr lang="ko-KR" altLang="en-US" sz="1100"/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7E6E426-5821-6AA2-3F77-3AEC186F4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귀하신 친구 내게 계시니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13B1FDA-64AB-F082-F1A9-09D9712B8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내짐 대신 지시었으니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EC2FACF-913C-3768-D402-AEB303F71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은총 매일 내게 더하니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845CDC0-2634-0BA7-AAD4-5D5CDADF9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주 안에 늘 기쁘다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EAE190E1-65C3-3A48-1F88-A9311A2A6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C422932-AF39-D9FF-56F5-64864342C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have a friend whose life is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24731B0-54DD-E6DB-B59A-1D4DA76F0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bore my burdens all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40AA6E2-987E-464E-1AA2-AE397BD46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3.His grace to me grows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CB99F6D-7BA2-6E55-4C0E-54BE9C6E2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R.I'm happy in Jesus today,</a:t>
            </a:r>
            <a:endParaRPr lang="ko-KR" altLang="en-US" sz="1100"/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EB32CAF-F75E-E9B6-6530-AD51421FE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귀하신 친구 내게 계시니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E532DC0-6A98-7893-1C45-349417C26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내짐 대신 지시었으니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049E123-A85B-A6DA-33BD-9B7CC6F4D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은총 매일 내게 더하니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EFC39F3-4B5E-D2B7-196B-F5E1CA2A2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주 안에 늘 기쁘다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277310CA-C784-1AB6-D5DD-7C07369D8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0A5AC91-E084-C4A7-8E49-69E0F3A70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have a friend whose life is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2410147-93D7-47B2-1929-3C19F8B23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bore my burdens all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DE0F5E0-8069-27AD-7B9D-E8F6E920B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3.His grace to me grows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3E0D5DC-9A99-457A-102A-EC47BB799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R.I'm happy in Jesus today,</a:t>
            </a:r>
            <a:endParaRPr lang="ko-KR" altLang="en-US" sz="1100"/>
          </a:p>
        </p:txBody>
      </p:sp>
      <p:sp>
        <p:nvSpPr>
          <p:cNvPr id="143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FBF8BD5-91D2-C34E-CFF6-C00B828FB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귀하신 친구 내게 계시니</a:t>
            </a:r>
          </a:p>
        </p:txBody>
      </p:sp>
      <p:sp>
        <p:nvSpPr>
          <p:cNvPr id="143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7FFB852-79ED-885E-F972-3EEACBFF5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내짐 대신 지시었으니</a:t>
            </a:r>
          </a:p>
        </p:txBody>
      </p:sp>
      <p:sp>
        <p:nvSpPr>
          <p:cNvPr id="143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F746CAE-C176-E58C-62C2-C2CC9EBA6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은총 매일 내게 더하니</a:t>
            </a:r>
          </a:p>
        </p:txBody>
      </p:sp>
      <p:sp>
        <p:nvSpPr>
          <p:cNvPr id="143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51F2A5F-B35F-2B72-962A-798002F78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주 안에 늘 기쁘다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DBD3E467-9500-9A65-1571-7EAD78714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68AA518-56C3-3047-8B70-AB0F17D94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have a friend whose life is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D8D6809-B500-0C5B-BEC0-94CDF2148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bore my burdens all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EC31B9A-0565-0844-0936-5EBF81D22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3.His grace to me grows </a:t>
            </a:r>
            <a:endParaRPr lang="ko-KR" altLang="en-US" sz="1100"/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223E414-DE45-9839-E944-E17BF81C2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R.I'm happy in Jesus today,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93D55EA-6FF0-55D6-3ABF-17B23D1DA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귀하신 친구 내게 계시니</a:t>
            </a:r>
          </a:p>
        </p:txBody>
      </p:sp>
      <p:sp>
        <p:nvSpPr>
          <p:cNvPr id="153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48D7893-3DEB-F9DF-10EC-54F247073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내짐 대신 지시었으니</a:t>
            </a:r>
          </a:p>
        </p:txBody>
      </p:sp>
      <p:sp>
        <p:nvSpPr>
          <p:cNvPr id="153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F7213A6-AE3D-06C6-6F59-1A19BA024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은총 매일 내게 더하니</a:t>
            </a:r>
          </a:p>
        </p:txBody>
      </p:sp>
      <p:sp>
        <p:nvSpPr>
          <p:cNvPr id="153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632F2B0-7523-6CF0-8422-173B595EC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나 주 안에 늘 기쁘다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7EC80919-0464-822E-BDF9-47C78F1C7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6402311-666C-4D26-607E-970141E4D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have a friend whose life is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C8D87F2-0289-011D-8127-EC2F803C8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bore my burdens all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04E9319-FB2E-132D-C903-FA836CAE8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3.His grace to me grows </a:t>
            </a:r>
            <a:endParaRPr lang="ko-KR" altLang="en-US" sz="1100"/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F8A8A73-92D9-1FF2-196B-28F4884FF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R.I'm happy in Jesus today,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B30C03E-0A47-7385-FDB5-16233AFC7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귀하신 친구 내게 계시니</a:t>
            </a:r>
          </a:p>
        </p:txBody>
      </p:sp>
      <p:sp>
        <p:nvSpPr>
          <p:cNvPr id="163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FB681AC-7EE3-9639-6CFB-1D59E4C0D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내짐 대신 지시었으니</a:t>
            </a:r>
          </a:p>
        </p:txBody>
      </p:sp>
      <p:sp>
        <p:nvSpPr>
          <p:cNvPr id="163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EADBEB6-8519-EC5A-1E0B-3844A74E8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은총 매일 내게 더하니</a:t>
            </a:r>
          </a:p>
        </p:txBody>
      </p:sp>
      <p:sp>
        <p:nvSpPr>
          <p:cNvPr id="163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EF10EE8-68DC-F1D0-B5BB-DEE143BDE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나 주 안에 늘 기쁘다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9D9ABD2F-BBF0-F630-0C49-F47588F4B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44DECD3-0198-C573-B466-76F29339B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귀하신 친구 내게 계시니 나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65AEF17-C4F5-F169-C65E-C36F6836E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내 짐 대신 지시었으니 나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A333A82-5D7B-E296-BD95-28924F4A3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은총 매일 내게 더하니 나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639A0A2-444E-5454-79FC-9DC1BF8E6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주 안에 늘 기쁘다 나 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F420CA53-79B3-598C-B542-6A444EF9C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68F09BF-3C7E-7DC4-DB26-E0CE2CA52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귀하신 친구 내게 계시니 나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CBE7B39-0406-F0B4-8920-8283601BF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내 짐 대신 지시었으니 나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2618DA4-9374-9C43-D573-864F0EEDE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은총 매일 내게 더하니 나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51BDE67-1399-C2D0-7699-F6367C2FB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주 안에 늘 기쁘다 나 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281F0197-7E3D-51AA-C95F-90702E959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769E3EB-6AF5-A1EC-1FE6-4366FD650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귀하신 친구 내게 계시니 나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14C75DA-BCE6-974C-5E56-2DC956DA5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내 짐 대신 지시었으니 나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CB6ABF6-38B1-A97E-B535-E109A2520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은총 매일 내게 더하니 나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AF1557F-8675-8039-0DF0-4D2F5EDF2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주 안에 늘 기쁘다 나 주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A89FEA32-B47C-6582-96FD-5D45AA5D7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8561B70-260F-FC10-27AC-C1BA29864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귀하신 친구 내게 계시니 나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864D695-33FB-B48F-7415-3B95A530B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내 짐 대신 지시었으니 나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36EE741-5454-6C66-E15C-FD42B4E7F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은총 매일 내게 더하니 나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7715339-8E9B-A448-E7AD-983939550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주 안에 늘 기쁘다 나 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E102B095-CB7F-F978-3A9D-58A782FCC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7B3DAEA-AF0A-A32D-4C6C-06BA3177C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have a friend whose life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3EE301D-021F-6428-F2F3-C3BA1A5F9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bore my burdens all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030F506-83EE-A057-1D5D-28E534A00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3.His grace to me grows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FEE1EDC-9B0F-1754-5DC1-37B0A675B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R.I'm happy in Jesus today,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8DA527A-52E7-2108-859D-769906F94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귀하신 친구 내게 계시니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821CBB6-E498-AD5B-80BE-F29AB54EF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내짐 대신 지시었으니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35AFF7A-40D9-4723-D68D-DE78EB789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은총 매일 내게 더하니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8CD3F67-002D-11DA-A9D8-7EF72507F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주 안에 늘 기쁘다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C8BD5233-0577-39C0-1525-4B9D56A6D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4AFED46-4482-12C7-876F-040162FE8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귀하신 친구 내게 계시니 나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5C74C4A-8C57-5290-288A-EBD099AC3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내 짐 대신 지시었으니 나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09EA610-D89B-F408-3769-277F80458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은총 매일 내게 더하니 나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C6FBF93-15B9-7610-1B59-9419A36C6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주 안에 늘 기쁘다 나 주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BE6A23C1-65F4-2BE6-0D44-A0FFDABB6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AD1A710-E1E0-15DB-FB6F-E5B21F504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귀하신 친구 내게 계시니 나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32F0D04-479D-C45D-5CC1-CB60B69EF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내 짐 대신 지시었으니 나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A5AB2A7-6B96-7626-2084-D9813C0CE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은총 매일 내게 더하니 나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A61E1A2-4DCC-282F-A968-733D340DC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주 안에 늘 기쁘다 나 주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2C9B998B-7C54-FA5E-CDD5-84E16E7D3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3ABE43D-8500-6FF1-A788-9E091E9FC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귀하신 친구 내게 계시니 나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4C2927A-85F5-6F38-EE87-54DB0039A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내 짐 대신 지시었으니 나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0F0CD6F-721D-93C0-1499-4658F9F7F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은총 매일 내게 더하니 나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DC39108-277F-1909-19E9-39577628C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주 안에 늘 기쁘다 나 주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0D349856-AC52-2856-B0BC-C47AE74AB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D14E237-1CA1-4F99-564E-683D5D516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귀하신 친구 내게 계시니 나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69D562A-6042-E153-34F4-DD6AAEFC6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내 짐 대신 지시었으니 나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F765067-E6E3-F1B5-4925-7656B13A9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은총 매일 내게 더하니 나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E234815-9FC1-63C7-FDF1-7CAE733FB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주 안에 늘 기쁘다 나 주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B601D61B-93C8-2862-1A84-F177A923D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17C0EA9-2752-CDF8-5E84-277D9011F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귀하신 친구 내게 계시니 나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BFE63DE-C563-F419-7D0E-1DD3D1B4E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내 짐 대신 지시었으니 나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3493B2E-7AC7-FB79-E3C0-1FAC50827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은총 매일 내게 더하니 나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B1DC832-F5A7-0EBC-FEA4-8831DCBA7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주 안에 늘 기쁘다 나 주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66FC2605-3269-BB09-4CFA-9B4171539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E9D8FF1-60F9-1AFF-A078-5DB2CA2F7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귀하신 친구 내게 계시니 나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46ADF39-A1E8-E2EC-045A-642CD5C93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내 짐 대신 지시었으니 나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83E66BB-7418-4152-C5EC-64FE6BAA0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은총 매일 내게 더하니 나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1B65FAE-C4E8-F8B0-DFC7-5006F7392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주 안에 늘 기쁘다 나 주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7AF2BBE2-ED1F-D9F0-C12E-E03F70502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FD50662-43BE-2CCC-4155-8DD4C75AA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귀하신 친구 내게 계시니 나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A000984-0664-ED0B-E48A-9E4C84B0B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내 짐 대신 지시었으니 나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81F1382-34A0-5F06-A8F4-6602BCCDF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은총 매일 내게 더하니 나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F556FE1-9622-8F10-B680-899AE0FBC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나 주 안에 늘 기쁘다 나 주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3CC08946-2D31-3DFD-2F41-2C56F4953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A75496C-3521-FC66-0E73-5B782D072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귀하신 친구 내게 계시니 나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FA00737-1B52-7A79-E376-AEB28B8BE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내 짐 대신 지시었으니 나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4C4F53B-B4F6-56A9-4E87-FD592C2CE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은총 매일 내게 더하니 나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BB208C2-FD33-09DB-5E7B-B0AE766A7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나 주 안에 늘 기쁘다 나 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6F19AEF4-95F2-CD0E-DAEF-A611E3A80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3085A4A-F622-DDC6-FFE9-21581DF8C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have a friend whose life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6AEED9E-1FB8-8BCE-6C8A-1ED9289AB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bore my burdens all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4A95FBE-55E6-E775-663A-D4A7AF130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3.His grace to me grows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9903071-5028-1CED-4188-86A67F27E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R.I'm happy in Jesus today,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4382D7E-5E53-8015-4F1B-8BC5272A7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귀하신 친구 내게 계시니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6413522-56FC-8888-CE36-81742C7D2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내짐 대신 지시었으니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54CF5BE-2357-4489-34E7-B73F4D482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은총 매일 내게 더하니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19F8F8B-BB6B-3421-5A03-1630E9B7F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주 안에 늘 기쁘다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CA4AF076-520F-5CA7-CAFD-8C88568F7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FAC3964-1F21-C3A1-331E-3B3234CB9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have a friend whose life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D8AD499-116E-A992-94D8-C8054CD7F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bore my burdens all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5B6746E-B6A8-7060-8005-C0D78D7F9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3.His grace to me grows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D38C14F-FF56-716E-46F3-2F3956AE8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R.I'm happy in Jesus today,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42B8050-BBBF-D176-924A-D48F0A01A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귀하신 친구 내게 계시니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738C76F-8E90-CBCE-3A27-9A40FDFAB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내짐 대신 지시었으니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654C8AF-D14C-2381-AAC4-43203A8F3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은총 매일 내게 더하니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3856421-37A3-C473-66B9-DE9DB4BCD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주 안에 늘 기쁘다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552D10E3-08B2-7E0E-88A9-F9288DF7D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B1EE78C-BC4F-4831-A932-9889AD465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have a friend whose life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E4958BA-431D-526B-AE9C-42F34886F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bore my burdens all 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C8DBB67-E207-E64A-EA2B-70112F293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3.His grace to me grows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0F25930-E3D0-5DAA-87FB-F8C8F219F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R.I'm happy in Jesus today,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ED48471-5D43-424D-306C-168D92691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귀하신 친구 내게 계시니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485CCB5-27D9-E54D-0101-67F18D049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내짐 대신 지시었으니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4495A75-8056-8F5C-9947-2A1ECC122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은총 매일 내게 더하니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BD3C3B9-4B50-F34F-3DDB-CDD81E688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주 안에 늘 기쁘다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282CA162-1DF7-ED35-4EA7-4BADE74AA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97FEAA7-7BA5-C2AE-007B-EC85E582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have a friend whose life is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0F949AF-AB98-EEB4-3420-B0D89835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2.He bore my burdens all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4908FA3-1BCA-D7B0-5D87-1F57736C6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3.His grace to me grows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9A9DAFA-218E-EC8F-3F85-87199E968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R.I'm happy in Jesus today,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7D47B3D-3D1D-5930-346E-A2295BE01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귀하신 친구 내게 계시니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0B9B3A6-ADF7-E984-58BE-9753713E9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내짐 대신 지시었으니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E67F9A7-C676-B063-6BBF-3A9837205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은총 매일 내게 더하니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98D4A85-626F-BAD7-FB11-54873B2CB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주 안에 늘 기쁘다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B339C015-2306-B9C8-780F-9E48434DF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028C20A-484D-4F98-5E28-E0033A24E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have a friend whose life is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69DC5F3-7EBC-1E42-78D9-0100EBC5E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2.He bore my burdens all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17C272E-8D8D-016B-189C-EE33B1FC3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3.His grace to me grows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E32FA4C-3EC6-3E99-091F-118F0060E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R.I'm happy in Jesus today,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95008B3-A25A-FD1F-493A-D673735DA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귀하신 친구 내게 계시니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BCD6433-48B4-11BE-2289-60D46F82C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내짐 대신 지시었으니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02C10AB-0784-5C2C-1A03-591E26B4E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은총 매일 내게 더하니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A2B8643-B7B2-761E-47B1-8C522B692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주 안에 늘 기쁘다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43A023B6-4E74-2B4E-643C-AAAF3E526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7CBAFDE-D8DF-652C-A0F4-B465556F0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have a friend whose life is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5285836-4155-7607-43DB-141D1E8A0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2.He bore my burdens all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03C8D24-53ED-62AF-074E-0B53109E2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3.His grace to me grows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360E771-C837-1C39-0AAB-692C8A224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R.I'm happy in Jesus today,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CE5B54E-2D63-7982-8007-06898ABE0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귀하신 친구 내게 계시니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A8D5073-7109-26A8-30A9-21237C509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내짐 대신 지시었으니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C34FF59-5863-231E-BDFF-5B63EC5C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은총 매일 내게 더하니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84E4A78-94AB-AF36-4DBC-7E2439B34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주 안에 늘 기쁘다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BE098ED2-4D83-3A3A-1207-8CA2C1185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E893415-16A4-01F5-86EC-2FD8E1700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have a friend whose life is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1C6D81E-5977-225B-8707-BB04D7303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2.He bore my burdens all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D68431E-4645-F6AA-D272-7542753DB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3.His grace to me grows </a:t>
            </a:r>
            <a:endParaRPr lang="ko-KR" altLang="en-US" sz="1100"/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3FBCC40-EAA1-6B40-6C92-9D72B8F58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R.I'm happy in Jesus today,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E83FC97-7B19-3619-99AC-9EAE527F6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귀하신 친구 내게 계시니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476EA95-A209-A045-1B1F-9128D4544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내짐 대신 지시었으니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05507A3-22D8-FE13-1146-91F2A6BCE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은총 매일 내게 더하니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F3F69DF-8318-F135-F7FE-70A05738B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주 안에 늘 기쁘다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1239</Words>
  <Application>Microsoft Office PowerPoint</Application>
  <PresentationFormat>On-screen Show (4:3)</PresentationFormat>
  <Paragraphs>168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2025-07-20T13:03:58Z</dcterms:modified>
</cp:coreProperties>
</file>