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64" r:id="rId10"/>
    <p:sldId id="265" r:id="rId11"/>
    <p:sldId id="266" r:id="rId12"/>
    <p:sldId id="284" r:id="rId13"/>
    <p:sldId id="285" r:id="rId14"/>
    <p:sldId id="286" r:id="rId15"/>
    <p:sldId id="267" r:id="rId16"/>
    <p:sldId id="268" r:id="rId17"/>
    <p:sldId id="269" r:id="rId18"/>
    <p:sldId id="270" r:id="rId19"/>
    <p:sldId id="287" r:id="rId20"/>
    <p:sldId id="288" r:id="rId21"/>
    <p:sldId id="289" r:id="rId22"/>
    <p:sldId id="256" r:id="rId23"/>
    <p:sldId id="257" r:id="rId24"/>
    <p:sldId id="258" r:id="rId25"/>
    <p:sldId id="259" r:id="rId26"/>
    <p:sldId id="260" r:id="rId27"/>
    <p:sldId id="261" r:id="rId28"/>
    <p:sldId id="272" r:id="rId29"/>
    <p:sldId id="273" r:id="rId30"/>
    <p:sldId id="262" r:id="rId31"/>
    <p:sldId id="263" r:id="rId32"/>
    <p:sldId id="274" r:id="rId33"/>
    <p:sldId id="275" r:id="rId34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45장" id="{6957F195-5781-4D22-BAE6-E76911F95CD6}">
          <p14:sldIdLst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64"/>
            <p14:sldId id="265"/>
            <p14:sldId id="266"/>
            <p14:sldId id="284"/>
            <p14:sldId id="285"/>
            <p14:sldId id="286"/>
            <p14:sldId id="267"/>
            <p14:sldId id="268"/>
            <p14:sldId id="269"/>
            <p14:sldId id="270"/>
            <p14:sldId id="287"/>
            <p14:sldId id="288"/>
            <p14:sldId id="289"/>
          </p14:sldIdLst>
        </p14:section>
        <p14:section name="새찬송가 445장" id="{61AECA3C-9D18-4D01-B97D-20595D6B2EF4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CC6020-A5FC-50DF-42D9-82993BB2A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BD635A-5500-8ECE-7F84-9664D2088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38FEE-85D3-67B2-9B04-002BB4281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BAD21-9B7D-41DB-B095-75857B90F48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0479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AAD87B-0114-D6EC-836B-B4EE69DAD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3BED2C-4E99-895B-BE64-D9A7249DD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B6EBAC-D8F4-C44D-BBFB-3A015272D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09601-37B3-46C5-BBE0-D1A3804283F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75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B04922-94F3-E30C-E84A-0F9C368FA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DE065D-600D-1B0B-5071-BA42A32725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860B1A-BA48-1BB8-BF91-E8DE67A3DB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D2C87-CF30-4D18-8B0C-D834262C535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232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CF6979-5640-1E0A-DD44-D71D8F1CDD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601161-9D9C-5986-3C6F-A8A0429E7D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F2AA19-F986-6B9C-90C2-CD2B618DD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304C3B-47D5-419D-8B77-1FA56F3E539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369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56B208-AC53-CA6F-C61D-69464715B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FA0C66-2EF4-B8D9-E9EA-5A0FF19590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3303B7-4FFC-5354-3D66-63E355273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0E043-87E3-40E8-BE8D-E68DFB4802D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69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A3C9E-46CE-0C29-1ADB-C52BD74722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B8D0F-F355-2426-56A5-FC84F2201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76957-11B8-CA70-E078-E709A390E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A3B33-7B74-4766-B75B-0C96F2C537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51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BC80F3-5FBA-4BE1-E6CA-E7AC360B8F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D92876-5E00-1A61-E092-5E5D5C5CFE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D3924E-56E2-8145-889B-338DB8B66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D5E13-D5C9-424D-8920-D12D4E207D6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813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47B67B0-CFFD-F88F-674C-78E02A001A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13FBFE-E340-6FA3-092F-DFB0AE4BB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0DFB29-1DD5-2F33-29CD-43090DAEBA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FF8AE-8191-4A3E-93DB-3FDD5199317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871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382B29-E6BE-396A-CA9A-03FCEEA09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D2638-2163-5C29-04B5-25B7EA580E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44AD157-B753-0DA6-4C1D-B08EA8CCB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BA638-CAA2-4D5D-ABFE-C6B4582312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120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C3F6F-08FF-C7EB-36D6-C24633413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8162A-D250-EEEA-AEEC-FC87379411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D91ACF-F456-0360-A38C-C0A639543A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50D5C-ABD4-4B22-B227-8F50E123EC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67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8A740-19AC-7E30-C215-C942F36CA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4EF32-4DC6-7FE4-E7B1-D1BC6B770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4937E-834D-620B-F03A-3E816AF14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168E58-8FD6-49B6-9582-7CE4614904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167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AC7E0B-1D04-C6D3-EF55-322D63E58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0B6027-2F86-7AC9-39E6-E8A19CCD6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AB0F17-3DD1-2160-7F27-E3CE5EA754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A246BE7-1266-F836-2742-3708BF7466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850D57-D1C2-9BCB-D295-1C34FF699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45DD5F04-80C4-4A09-9116-A029F015BCB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0.xml"/><Relationship Id="rId4" Type="http://schemas.openxmlformats.org/officeDocument/2006/relationships/slide" Target="slid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318E2948-75D7-960C-74EA-25075CEE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1BFF76B0-685E-0F8B-F46A-521A253B7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35CFAA14-3DB1-A07B-5238-5DE17EB48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B8CEFC1-37B6-0DEC-1B78-E7FDDF4AC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8363AD3-0DC5-B2FE-C9E8-195DAF916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FD009EB-2A76-5221-5097-50EAE5996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6C30E41-16E6-08DB-3E05-7B59211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C3BB2B81-1002-C2E3-67BC-4D0ABAA7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15BD6C2E-639E-E5DA-BCFF-9278AF0CC0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0CF436C-9E78-4821-F69E-7E8FA14D3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B7BD34-8559-2E92-E0E6-8EE7C560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F2D0BA8-F03A-E2F6-279C-55150F63F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0F0C8B7-B44E-01DB-8BD1-9E5C8DF3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946D986-9963-D477-CAE4-F68BF050D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0994FF9-BB82-E16C-93A5-E9615C55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E0D19CC-7106-EECD-811E-411BA1C60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D16D36-C684-74DB-0D61-F4FEC2C79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B766D7E-E5BA-F8EC-FFD0-554BD7BD6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831CA29-FB99-B161-34EE-BD6296BAA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642596-FD7C-FDEB-C820-2B1BCA0A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D517CA-DF40-4725-D811-B5FD9566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018A63-2294-2771-36FE-C928A6051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33E1A6F-FD36-9AA1-F7AC-16C536CEC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C07E29-413A-3B05-27B2-A1188CF10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115272-4DE6-3E3D-795B-B09FE3CC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DFDE29-A30C-84CA-648D-89EAF92D6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7F0ED33-EEAE-7D69-6226-BBE2983C7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807930BF-DA27-158C-C5F4-03C913CBA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9B5074-A437-6183-2549-0F9B82AE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1B9CD02-06D2-422D-4E45-0776729F3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304E36-9432-0D18-4ACC-58582BE6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4B7B1D-EAF3-613B-593E-234D192A3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42C720-0B99-CA9F-2798-659C78EF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9130EE-C93B-EF13-52F8-EDDBB3918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ECDDCB3-BD87-40D9-8040-1EA988401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43CA58-3384-3D36-FF70-4CE53800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6DAD8E3-0FB5-8AED-B6CD-7B0B5021F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C5E0CE-7FC7-DA71-22D0-A4988B9A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70F9A9-31A6-89F3-2FDB-C27D7EF56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881057-703A-DCB6-2888-9CE3238C7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48CC1AC-892F-FF3F-B99D-506D06961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43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C60B77-C9C8-D0AF-C454-302DC6AE5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43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60113D9-734C-9855-159E-D15590C89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143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40B9B2F-5A42-EE68-D96F-0DE7C9B0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43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54C2CE5-07CD-10AF-CB42-D297AF576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30FE4327-9C40-DA05-A4CC-2AD63E9CC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A7EBF51-BD92-8AF9-F317-15B4F3C19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AD6D66C-02F7-D240-6D83-2CC3E720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FC931A-CE6C-EC17-AF28-3C045022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6FD58A-73B4-CF4C-E8A0-5F5C48E0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53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A260D2D-6B1C-19B5-6104-23D75D8BF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53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252BC7-6103-B513-DD62-9A05B8C4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153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3928980-5D8A-249A-C3CC-04DADF34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53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D21E87-F87A-30EE-D694-28F119B2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6040E80-79F9-7CE3-BFBD-6798C27DC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4CE8DA-5EED-5FD1-5B07-B87AC9CCB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2C508D9-0B89-D04E-92D9-5425781BD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E496E2-7FC1-0A74-779C-218DB0518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bright sunlight, 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32F28FA-89F8-27DF-C47A-3F7F2C8C2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63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6260AC5-E575-DABA-1AA2-86D84C6E2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63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35A35A-7EB4-6D34-DF92-4A44380F7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63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69A67D4-6BA0-A6E5-A523-7CAD55F42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광명한 그 빛 마음에 받아</a:t>
            </a:r>
          </a:p>
        </p:txBody>
      </p:sp>
      <p:sp>
        <p:nvSpPr>
          <p:cNvPr id="163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83C951-9A4D-9B4A-904A-6EF8529FD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2AB49ABD-DF6E-519E-9394-88028FEB3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E284AE-B04E-9056-B240-C9EEB4D8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FEA735-08CF-9A69-0CD9-F21D583A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555752-31D8-B65A-A557-C6E4E5B3A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bright sunlight, 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5EB024-103C-8B39-3EE0-0DF70E1F0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74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98658F-D7DE-C60B-8F85-9B9B3ECB7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74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51FDB5E-9E9B-7778-660C-862FE238B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74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99F672-B0C0-C46A-F0C9-C82A1BC7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광명한 그 빛 마음에 받아</a:t>
            </a:r>
          </a:p>
        </p:txBody>
      </p:sp>
      <p:sp>
        <p:nvSpPr>
          <p:cNvPr id="174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08B1C57-D328-F197-CA8D-C224B7D02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B8810ECA-5561-5B49-2151-1169697F4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8C81017-FB50-E7DD-D7FD-70B583500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72A63A-9F54-B3B1-4D7F-682CF2BC2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FFFE89E-B0AB-A7CF-7B20-2B50E03B3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bright sunlight, 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F0419B5-9AB9-BBD2-0DD6-1DFEC9EB9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84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7836676-2713-BF57-ECB5-B995C9AAA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84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4CDD30-B509-7B5E-ED79-6246F907F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84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033A9A-0D92-91DE-BB6A-8C6661E59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광명한 그 빛 마음에 받아</a:t>
            </a:r>
          </a:p>
        </p:txBody>
      </p:sp>
      <p:sp>
        <p:nvSpPr>
          <p:cNvPr id="184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CF906AB-5D5A-B7D1-9F3A-CCEAB1078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CE040DD2-8C61-CF1A-9AC1-327909AAA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88708C-6B77-CCAA-164E-99E52D6B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7E2FE3-9696-801E-D1F2-FCAE58001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9D1FD10-94F5-AFC3-6CF8-6528708B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3.In the bright sunlight, ever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66BC76-C61A-01DF-E35F-AD7A466B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94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A2F844-8E2A-DC96-7840-F5E5F551B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94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580AE64-1AA0-4D14-8F69-02F97248C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94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C59862-4CBB-BA88-D073-F1159B689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광명한 그 빛 마음에 받아</a:t>
            </a:r>
          </a:p>
        </p:txBody>
      </p:sp>
      <p:sp>
        <p:nvSpPr>
          <p:cNvPr id="194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7E266A4-643E-FA78-3520-2536C7480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31648A47-04C9-1D80-A5B5-F5E6AAF4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6CA725-D2B0-9041-5DD2-053CB433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6D661A-2EA7-04B5-B4B6-1F871D44C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8E1670-BC28-8341-A190-2A532C4BE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D39AF33-703E-E9B2-24A1-6235BAD94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R.Heavenly sunlight, heavenly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FA80A4F-CDC7-B4F6-20FF-6715490D8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204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BE10F3-99BB-8A54-9366-9F3EE521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204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818D7C6-8C3C-DFF1-3F18-0CDA0EA04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204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11C3D43-398C-2CF4-1B77-C29DD23CB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하늘의 영광 하늘의 영광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864283FE-AC75-2D65-F6D5-8931D87AB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0FA467B-5EF5-8EE5-74E2-FD09483A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C85C12-7F75-456E-D279-8F41D466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FD90E6-D77C-FC9E-DEE4-780760B4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87C6879-4442-6538-2D9E-0D9614C9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43ADC5-116D-687A-F0EC-4CDD8FB2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C4DC1C-3216-92AF-1941-FB665636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973B98-BD26-2DEB-1FB8-19E7F734F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1CAC20B-804C-7B36-8360-ECA78DAFA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5A4BCB39-086B-0B23-A9B0-362709D5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D712A1-6368-2729-C8FC-F4B04030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476160-25AB-47F5-F496-CEA7BB789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D90E66-385C-49F2-1C5F-A74C188A8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90DCEA-E0C3-D556-1AFB-C5D5602F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R.Heavenly sunlight, heavenly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339653-53E9-B640-FCC8-4D8ED4DFA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215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5DA63E-53DE-386C-0EF3-54B2E73B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215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D071B28-8044-00B8-BBD7-715B646BA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215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E0EE40-43F5-45D3-0A0D-EE059329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하늘의 영광 하늘의 영광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AA47F11F-2920-DF25-DD3E-6FCF7492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314D04-2271-8069-12E9-844FFE08E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E284CD-8DA6-E16A-2025-C0E1EB1C4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075F7A-8952-D291-CF89-74270A53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711670C-86EE-5750-1BE9-CE4D313A7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R.Heavenly sunlight, heavenly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D2E65E-624F-2359-0F03-4581D69BF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225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F95589-0707-BF91-F173-650D10D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225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64ADAB-DCFF-9097-A77F-5A281EEE2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225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DF922A-BE8E-38FD-66BF-7E05E58AA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하늘의 영광 하늘의 영광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F42DAB13-4FF7-40B9-C719-09A84C517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3E2E8AB-D790-FE81-CE5C-F527CFED2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 빛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19E5AD3-C128-18D4-4701-820A0D8DF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02D34F-0693-264C-D203-210D587BD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666631-6B98-678B-E9BA-13F7FFDE9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EEB7F5E-91F7-B8CA-37C3-4092C589E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E30544-AC40-11BB-0A96-25058E612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 빛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B9FF280-3213-DB50-1DDA-F594E58B0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CD6221-D8F5-6768-2A9B-B3139BCD9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273DBB-14FC-A97E-DDF5-5FF15D32A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3D6B141-91FA-E2E4-E497-6B6DBEE5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0DFC99-B649-9511-D717-D40E28ADC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 빛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469777-A0BE-5C04-AA4A-E533079FB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F099F0-6E84-832B-C929-716C12177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8218DA-4C2D-769E-7F3A-40448372A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546BA46-AE0F-B8F0-A8F1-1039C18C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8CB7E7C-F904-984D-656F-4075750F2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 빛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566F9F-2FB2-5EFA-79AA-C20BABCD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83B3457-0DF5-38A5-3575-CADD7704D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82992D6-F3FC-F006-1A91-8E23A78FC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BC556CBA-F81C-545C-6B35-E6CEDAAEA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717B7CF-E775-6ED2-1EFB-D1819D918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7EA8C3-8769-76C2-FB64-3B765E488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A30106-04DB-6454-3B99-E5CFC592B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9C6DB5-47B4-C2AF-9DB2-765AF0AE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1E52FC2-429D-EAB9-FA17-3CE4A2EB1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48C701-D8E9-820B-E916-43297EF1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CB11AD-2668-2A57-76DB-3D34210C9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1E6564-7EAE-DB59-BC67-00B85D50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136B5B7-386F-46C8-2623-C6B4D0814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81A6FDF-EAD8-ED2D-D028-6D02BBBD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C5CA5E-9787-00CE-ABB8-3361D123D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D9F87F-432A-F89B-CCE0-138C8767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2B67D25-1BE7-3F23-0084-C467BBB0F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45144A-6A60-51EE-4753-A3103C310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AEBD479-D42A-2063-BD54-04FCBFAF5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500CEE-B6A3-2C2C-4EDE-176E59AA5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99F343D-FBFE-F681-BC78-5308761B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E71DF6-D21F-9546-1731-C4D4F49BB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B4711A1-ECFC-C070-3B78-269D4816A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F9A3317-78A6-A170-58AC-631ADC5B4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B4AD050-81E7-336E-4E32-D2DEB446B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CBCE156-1E14-639C-2E9E-FCF1D8A5E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A1E3CA5-1C2F-FA13-6994-AE9D687AF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F30B36D-2DCE-72A0-39A7-B8EB9BEFB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DD0748-5427-392D-A473-458E95190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7A7DD1-BD9F-A924-92EC-234247167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1FF317-67E4-19FF-3EC9-AB8A1E401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B2B388-DDB2-C2B9-0F86-45AC0BE80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564A867-4551-065B-0A97-A6C64ABA3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69BD95-4A26-3F86-5A21-2F0D710C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56E08B-B0AC-49F5-EDF5-072E6FE87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89675A-64A7-9EB1-49EF-4B798CC1A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광명한 그 빛 마음에 받아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91C3B71-FDCC-08EE-ECB5-02F95A27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89006F14-E21D-48C9-0853-32E1792C2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65E20E-E950-9E8E-1752-7E0757E3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912B2F-EBB1-8493-853E-DDCD45AB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C869B9-D96A-9785-93A0-4761A6390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광명한 그 빛 마음에 받아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D8847F1-B1CA-346E-214C-7E45512D8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55470BD9-DFEE-54D4-8AAA-C3BCACB1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293812-DC63-3C28-3322-049835548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79C58B-E8EC-9927-1244-E13EDADF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CBAE72A-FACF-6282-0243-6ED74C72D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78C4CC-EEB1-7BC4-5B53-4960599CF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하늘의 영광 하늘의 영광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0A030937-C259-F821-0B5F-257D2CEF3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2CE32A7-E372-507F-BF7E-6101963B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 빛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98096CE-29A9-088F-2A27-A4658613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7DAFCC-57FB-54F6-690F-E0B54195A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12D59B9-8EF5-29B3-5F79-24C0333A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하늘의 영광 하늘의 영광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09AA775-FA0D-8515-5181-BFA3947A6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433C397-A43E-6A16-EE8B-F35C15FE6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B42E7D-CEFD-C262-0F43-D8A4FD01F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636503-8212-BB37-25DF-88E376489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C656B4-A79D-DDBC-8A58-78D0B5C5A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088BF0-CEBA-D0B0-1604-BBC1A43E8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E83284D-3BFF-6AB4-F077-8C3A22FE4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8A654E-A351-1F94-A10C-B7E38245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8A656DF-46B1-D9B5-EE6D-AD0D5DA2E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E32039A-C42D-A226-17A6-94E347AA6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C202AA-2A3E-0077-D5D7-659E70081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FC97D03-CB76-91D2-6250-CCF7BCCB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866B0E-B6B5-1A04-8C48-03A680007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0C3906-2DF7-E630-C53C-5A3D2EF9E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3D489D-05EA-C107-3996-E6778C5F1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1D7BD4B-7EBF-81F5-1C38-A7025DE67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A7453FB-BEB9-57A5-927A-C3A1BF453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69B208-4F4E-AADE-38DA-3A3C2F44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A1CD0AE-509F-A7D5-37AD-67257C738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7280BD-623E-64ED-FF8D-69D718005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065DA87-6800-C4BE-FD4C-F044CD118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2144B4-A37C-7B5D-0A11-CE9E4A860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153A38-BE0F-7CF2-F568-2E5824B47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AA0CA1-7BA4-92B3-78E9-17EA2CAA2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5D3D41-C5FC-8BA8-1341-06F7827D4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FC36B66-5707-CD08-29A4-9FAD60B97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BC3AF1-7065-352C-2E43-5FE0F578E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FBF6724-C498-A772-5E65-6F5E11B5D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EED23AD-636A-58A4-CB00-A5B47FE4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1.Walking in sunlight all of my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03F088-5ABA-3B62-3BC1-0ACF6E3F8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2.Shadows around me,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45E8E1-18CE-EC81-5030-54867B375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688629A-3CF0-CE21-D60F-9B2D5A4AA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0F405E1-77D9-6C43-4945-022ED5D3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태산을 넘어 험곡에 가도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DE9B08-3308-513E-A12D-E6F80479D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캄캄한 밤에 다닐지라도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0428B7-0065-D4F0-96EA-64D48E3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A2EAEF-F731-B7AA-0947-43CE844E0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543A957-F0BD-7807-880D-10965C2E6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E479F6-5F84-C605-5967-486229B9C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930C0C-0D2A-34E9-6188-0B1875EF2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312C36-DD24-297F-7041-4141225D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2C4AB5-241E-B1DC-E271-484C9D137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31E4D2-446C-948A-459C-CEC82CA2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32E6357-7BAF-4A37-F9E8-268FBB5CB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57451F-0E0E-2EF4-BFB3-3767CDCE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D631CE-7CFA-BB6F-86DB-E47849A8C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0A07E98-E119-A3BA-0770-6E911D6D8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246358-6F2E-8EEB-FAEE-BCE4D9C9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1.Walking in sunlight all of my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DA074D4-BBF2-3E9E-98E8-7579C6597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2.Shadows around me,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9BE9940-E085-5A8F-43BE-0CE44CFDF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3.In the bright sunlight, ever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BAA8F07-A099-1400-9381-AA96170A3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R.Heavenly sunlight, heavenly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AA554DB-47F1-1001-5161-3075171B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태산을 넘어 험곡에 가도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94A323-0332-A33D-E5C6-7A9BFE599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캄캄한 밤에 다닐지라도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3067A31-BCCF-B567-FDBC-EAFDBD6DB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광명한 그 빛 마음에 받아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4A79FB-4A27-0B08-B761-4A1BFED7F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하늘의 영광 하늘의 영광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1392</Words>
  <Application>Microsoft Office PowerPoint</Application>
  <PresentationFormat>On-screen Show (4:3)</PresentationFormat>
  <Paragraphs>216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2024-08-04T14:12:51Z</dcterms:modified>
</cp:coreProperties>
</file>