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61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46장" id="{C1AF84E3-E9AB-4D60-A781-13C906A0080A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새찬송가 446장" id="{45DD1FEA-131A-43CB-B7E8-F9A87A6DE8B5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1185A-EE09-4D07-9D60-D6539FC627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44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3CFE7-A623-4325-AA36-2DC4893C00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40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5730B-DF19-46DD-BB49-0158BCCB37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39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074EC-B691-4D4D-9623-F42CAB0280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81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6AF36-6A19-4B9A-922E-7A2E6A1F52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67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7A90D-98D9-4E59-BC0C-C046378F3A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017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E9AC3-F625-4E63-80A4-9F93D20F8C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21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1E306-9129-421C-98A6-6F535F9DA1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48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59D05-17BC-46E7-A8D0-ACDDFE5D64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39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55F2C-6E08-4A0C-9760-5C3EB30429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184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BECD1-2447-429C-B336-D5F3D63FF2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721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91A4D62-C593-4A7A-98D5-7256E78379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음성 외에는</a:t>
            </a:r>
          </a:p>
        </p:txBody>
      </p:sp>
      <p:sp>
        <p:nvSpPr>
          <p:cNvPr id="2056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2057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2058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2059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55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127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127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떠나 가시면</a:t>
            </a:r>
          </a:p>
        </p:txBody>
      </p:sp>
      <p:sp>
        <p:nvSpPr>
          <p:cNvPr id="1127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1127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190458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229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229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떠나 가시면</a:t>
            </a:r>
          </a:p>
        </p:txBody>
      </p:sp>
      <p:sp>
        <p:nvSpPr>
          <p:cNvPr id="1229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1230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59350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332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332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떠나 가시면</a:t>
            </a:r>
          </a:p>
        </p:txBody>
      </p:sp>
      <p:sp>
        <p:nvSpPr>
          <p:cNvPr id="1332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1332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201308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434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434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1434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귀한 언약을</a:t>
            </a:r>
          </a:p>
        </p:txBody>
      </p:sp>
      <p:sp>
        <p:nvSpPr>
          <p:cNvPr id="1434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308055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536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537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1537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귀한 언약을</a:t>
            </a:r>
          </a:p>
        </p:txBody>
      </p:sp>
      <p:sp>
        <p:nvSpPr>
          <p:cNvPr id="1537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346239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need Thee, O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639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639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1639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1639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150243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33"/>
          <a:stretch/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need Thee, O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741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741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1741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1742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기쁘고 기쁘도다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5"/>
          <a:stretch/>
        </p:blipFill>
        <p:spPr>
          <a:xfrm>
            <a:off x="0" y="2996952"/>
            <a:ext cx="9144000" cy="21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음성 외에는 참 기쁨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주께 왔으니 복 주시옵소서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떠나가시면 내 생명 헛되네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귀한 언약을 이루어 주시고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음성 외에는 참 기쁨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주께 왔으니 복 주시옵소서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떠나가시면 내 생명 헛되네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귀한 언약을 이루어 주시고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음성 외에는 참 기쁨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주께 왔으니 복 주시옵소서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떠나가시면 내 생명 헛되네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귀한 언약을 이루어 주시고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음성 외에는</a:t>
            </a:r>
          </a:p>
        </p:txBody>
      </p:sp>
      <p:sp>
        <p:nvSpPr>
          <p:cNvPr id="308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308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308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308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207547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음성 외에는 참 기쁨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주께 왔으니 복 주시옵소서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떠나가시면 내 생명 헛되네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귀한 언약을 이루어 주시고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음성 외에는 참 기쁨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주께 왔으니 복 주시옵소서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떠나가시면 내 생명 헛되네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귀한 언약을 이루어 주시고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음성 외에는 참 기쁨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주께 왔으니 복 주시옵소서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떠나가시면 내 생명 헛되네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귀한 언약을 이루어 주시고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음성 외에는 참 기쁨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주께 왔으니 복 주시옵소서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떠나가시면 내 생명 헛되네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귀한 언약을 이루어 주시고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음성 외에는 참 기쁨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주께 왔으니 복 주시옵소서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떠나가시면 내 생명 헛되네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귀한 언약을 이루어 주시고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음성 외에는</a:t>
            </a:r>
          </a:p>
        </p:txBody>
      </p:sp>
      <p:sp>
        <p:nvSpPr>
          <p:cNvPr id="410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410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410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410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145206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음성 외에는</a:t>
            </a:r>
          </a:p>
        </p:txBody>
      </p:sp>
      <p:sp>
        <p:nvSpPr>
          <p:cNvPr id="512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513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513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513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219183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615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주께 왔으니</a:t>
            </a:r>
          </a:p>
        </p:txBody>
      </p:sp>
      <p:sp>
        <p:nvSpPr>
          <p:cNvPr id="615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615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615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204169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717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주께 왔으니</a:t>
            </a:r>
          </a:p>
        </p:txBody>
      </p:sp>
      <p:sp>
        <p:nvSpPr>
          <p:cNvPr id="717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717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718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357141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820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주께 왔으니</a:t>
            </a:r>
          </a:p>
        </p:txBody>
      </p:sp>
      <p:sp>
        <p:nvSpPr>
          <p:cNvPr id="820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820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820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60332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need Thee every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922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주께 왔으니</a:t>
            </a:r>
          </a:p>
        </p:txBody>
      </p:sp>
      <p:sp>
        <p:nvSpPr>
          <p:cNvPr id="922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떠나 가시면</a:t>
            </a:r>
          </a:p>
        </p:txBody>
      </p:sp>
      <p:sp>
        <p:nvSpPr>
          <p:cNvPr id="922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922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42816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need Thee every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need Thee every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need Thee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need Thee every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need Thee, O I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음성 외에는</a:t>
            </a:r>
          </a:p>
        </p:txBody>
      </p:sp>
      <p:sp>
        <p:nvSpPr>
          <p:cNvPr id="1024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주께 왔으니</a:t>
            </a:r>
          </a:p>
        </p:txBody>
      </p:sp>
      <p:sp>
        <p:nvSpPr>
          <p:cNvPr id="1025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떠나 가시면</a:t>
            </a:r>
          </a:p>
        </p:txBody>
      </p:sp>
      <p:sp>
        <p:nvSpPr>
          <p:cNvPr id="1025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귀한 언약을</a:t>
            </a:r>
          </a:p>
        </p:txBody>
      </p:sp>
      <p:sp>
        <p:nvSpPr>
          <p:cNvPr id="1025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기쁘고 기쁘도다</a:t>
            </a:r>
          </a:p>
        </p:txBody>
      </p:sp>
    </p:spTree>
    <p:extLst>
      <p:ext uri="{BB962C8B-B14F-4D97-AF65-F5344CB8AC3E}">
        <p14:creationId xmlns:p14="http://schemas.microsoft.com/office/powerpoint/2010/main" val="322558832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1120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2024-07-21T14:13:26Z</dcterms:modified>
</cp:coreProperties>
</file>