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68" r:id="rId17"/>
    <p:sldId id="269" r:id="rId18"/>
    <p:sldId id="291" r:id="rId19"/>
    <p:sldId id="292" r:id="rId20"/>
    <p:sldId id="293" r:id="rId21"/>
    <p:sldId id="270" r:id="rId22"/>
    <p:sldId id="271" r:id="rId23"/>
    <p:sldId id="294" r:id="rId24"/>
    <p:sldId id="295" r:id="rId25"/>
    <p:sldId id="296" r:id="rId26"/>
    <p:sldId id="256" r:id="rId27"/>
    <p:sldId id="257" r:id="rId28"/>
    <p:sldId id="258" r:id="rId29"/>
    <p:sldId id="259" r:id="rId30"/>
    <p:sldId id="260" r:id="rId31"/>
    <p:sldId id="272" r:id="rId32"/>
    <p:sldId id="261" r:id="rId33"/>
    <p:sldId id="262" r:id="rId34"/>
    <p:sldId id="273" r:id="rId35"/>
    <p:sldId id="263" r:id="rId36"/>
    <p:sldId id="264" r:id="rId37"/>
    <p:sldId id="274" r:id="rId38"/>
    <p:sldId id="265" r:id="rId39"/>
    <p:sldId id="266" r:id="rId40"/>
    <p:sldId id="275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49장" id="{84052062-DC1B-48A0-B416-A96AB86B7E2B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68"/>
            <p14:sldId id="269"/>
            <p14:sldId id="291"/>
            <p14:sldId id="292"/>
            <p14:sldId id="293"/>
            <p14:sldId id="270"/>
            <p14:sldId id="271"/>
            <p14:sldId id="294"/>
            <p14:sldId id="295"/>
            <p14:sldId id="296"/>
          </p14:sldIdLst>
        </p14:section>
        <p14:section name="새찬송가 449장" id="{F0DC5283-747F-4BFF-AD6A-C57782422018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74"/>
            <p14:sldId id="265"/>
            <p14:sldId id="26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1CC2C4-2C28-6F33-685E-4EC74C950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799941-92CC-0729-4193-6DAF6631A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E381A2-42A7-FF06-12D9-1D9818094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001A4-F0CC-45AE-BE36-732D6799ECD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23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DDC8BF-5E3F-9809-9B29-8E3B6BFD1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33E74-4010-3474-8C66-CA6D955D1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889268-E373-817D-3BB5-450E20896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66586-CF78-45B0-977D-0F84AB27E2D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913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19765C-A133-208D-7209-EF98F59BC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52E6ED-8F18-AB5E-BAD6-70357E71E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CE6877-B4BC-76ED-AB21-98575C947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F87C6-473C-4B6D-9581-5EDDD8C006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227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320277-12C3-CDAB-A6BA-0950D46EC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EB1969-6F5A-E2C2-86A4-029BCE47F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519ACA-444A-CDFD-BA67-C2F2C7A4B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1BB66-85BD-409F-97CF-A64FC91DC7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4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C03BC0-3F15-5F9D-53A9-A7CCE3CAA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5A144E-BA63-94D4-71BA-84C91E6F6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C318CE-C31C-F60E-9C5B-C1EB2E28E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F6C98-73AA-43E2-8219-B65FE040D1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501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B12D04-C8BF-99FF-2023-4D3C40FEC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C6602-5052-451C-1BD7-E0CB505AA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1286D1-EB64-A4C3-2FBB-F59E3D56A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7F9AE-817B-4021-99F0-31586735E3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09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4891F8-30CE-9865-49D5-785B2E735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12D26D-1C01-3E55-BD8C-8C16A2FCE5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62F6F3-12DC-9BF0-8FBC-C4BC5E393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F993B-1B0A-471A-B5CB-B4E96A00B1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179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420D2D-474A-D999-2B06-7755052C1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67CD7F-AAFC-AEAB-B680-FDAAED07E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957CC9-C035-2155-F5FF-80CB1A352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A80BC-5994-48EC-A35F-BAE26E8DC8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424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18A228-C6B7-833C-BBD0-40CD83251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8AD0B2-AD78-C52D-32E8-76D1D7D5A4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3D0B6D-301E-0AB7-5D67-8984D29CC5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C5DEE-85C0-4D29-9CE8-4484BAC416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269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4754DA-45E2-5C11-3557-7E29D2F48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F3984-A97C-603C-E702-4360A1F0B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0CFE8-25A1-4DEB-12D4-B0BB5F71E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34FB4-2299-4D62-82D1-7FF787471D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569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5152C-2087-9E62-BAFE-813B7ADF94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2C71A-1FA0-8989-7E48-DBE40667F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63282-CB8A-05AB-AA84-18234FB00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71126-08F9-4C3A-AB20-95BEE3FFBA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894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0F3BD0-835D-6BAB-DA47-21B7FB610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5F7DA7-6D27-DF80-079B-B10C5B8E3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5605D69-BF49-C171-2433-89DF6AB4C6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B36454-74EA-D940-3321-AE37159ADF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201895-192F-51B3-93A4-6DDDB69EB3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C83E041-C2B3-4713-91AA-787866AC23D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.xml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0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2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8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2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9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62C902-5836-F70B-EB71-72559114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1.When we walk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617718-2B21-25C5-7F4F-D4265B353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8CF600-4E80-4310-8E51-F3E12178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9DB37ED-DC69-C787-EC6F-F721706C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D284E86-B311-81BC-5FA9-2147C9A8D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2055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5A5E2DF-FE70-2EE5-4D51-829B62D10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205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D2AF46-AB38-3370-BC01-30C39D18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따라가며</a:t>
            </a:r>
          </a:p>
        </p:txBody>
      </p:sp>
      <p:sp>
        <p:nvSpPr>
          <p:cNvPr id="205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6A6F2F-A7C5-2C59-BE1B-DB73C839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205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BE2AD8-C6B8-1C78-CE73-160F5F63F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205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9765A9-AC9C-542D-371D-F571A7FF2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206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5F45705-D956-68E7-11D4-460B30BF2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2061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DF6E8D8-7BF0-618A-6204-5677756DA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  <p:pic>
        <p:nvPicPr>
          <p:cNvPr id="2062" name="그림 1">
            <a:extLst>
              <a:ext uri="{FF2B5EF4-FFF2-40B4-BE49-F238E27FC236}">
                <a16:creationId xmlns:a16="http://schemas.microsoft.com/office/drawing/2014/main" id="{E900668A-4463-BFAD-91BE-086F56E7EE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FFB3EF0-B472-3856-1C19-33BFB22E4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6026EB-762A-AA20-B0A3-83F3A80E2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859E72E-FA86-5EE7-32F5-2EE3A5E67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2.Not a shadow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56F3A81-C6E1-3BDA-12C5-2BAD98922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F3BE107-9014-D2A2-2062-AC1D08F48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94094D1-F983-F759-1274-2D97AB149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1127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0F9D72A-7BC9-887E-26B3-EADA4FB87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1127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92074C-323E-E380-9A9B-D96027B45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1127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5A06B01-9301-55F1-6D66-659B24E9E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해를 당하거나</a:t>
            </a:r>
          </a:p>
        </p:txBody>
      </p:sp>
      <p:sp>
        <p:nvSpPr>
          <p:cNvPr id="1127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D012BD-611C-9E5B-21AE-7CBC75DDB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1127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E2FC2A6-153E-2964-E205-E97F65C88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1127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F12EABC-5D13-A10A-9FA8-4E62E34E8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1127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03B0330-975B-F063-7904-4454F5715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505F4A39-17A3-BFDD-0455-54395826D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7BA2298-1EAF-AC5D-7E24-A4D17A150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1E39000-E6BD-29CA-EA27-8309B70B3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F4890FE-18C3-08EA-27EE-BEE81B256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3.Not a burden we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4DE046D-5FA0-4F4E-9B9D-E270B36C0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A2C3BE6-F11F-CC03-F9AE-A102167FA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1229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108DD38C-B617-5983-8387-1B2AC26A1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1229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ACB153-5EEA-92FB-DA98-BDA2FA045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1229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A3D24C-8109-E688-FB0A-763A36DB6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1229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DB17080-172B-2293-463B-ECB120153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남의 짐을 지고</a:t>
            </a:r>
          </a:p>
        </p:txBody>
      </p:sp>
      <p:sp>
        <p:nvSpPr>
          <p:cNvPr id="1230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192219C-0585-284E-DCC1-5675DBACD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1230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69C95E0-DF4C-61BF-06BE-13D9B8030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1230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344BF91-1891-1C27-A62F-3D0DEEDE1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AC04B64-E8F1-AD8A-1190-34A0B5B1B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BFA9020-330F-A3F3-FE68-99C5591FC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B50ED67-DBD6-0B07-CD27-A964534B4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2ACEEA7-C8D8-B3B6-B950-9854C215E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3.Not a burden we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537C6A9-D3C7-A23B-1A49-5C77CA5FD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5415155-F476-BA21-D27D-123D9A0E1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1332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3EDF70D9-162F-824B-1D5E-AFEAD46D9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1332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0CAE3D5-D0C2-35B0-27E5-6F68CDDBB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1332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7EAF1C-CD7F-542E-74AA-AB066666D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1332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C3C61E9-E3FE-65EB-5E13-A32676445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남의 짐을 지고</a:t>
            </a:r>
          </a:p>
        </p:txBody>
      </p:sp>
      <p:sp>
        <p:nvSpPr>
          <p:cNvPr id="1332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93407B1-A3D2-7AE5-C18C-620B9451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1332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0407010-21E3-477A-145A-3E902C258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1332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868B928A-3D24-1B30-6EC8-94469573D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EC6D95AD-5606-E838-520D-8EBDA8560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9A524C-ED39-DF56-C3BD-251E95DF8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BFFE619-7D65-2318-07DE-A1E022D5D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61EE4FF-B223-079B-1011-5D80A544B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3.Not a burden we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D7B5CE0-F783-F87B-1A3B-2E58F887F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E107B5C-6AEB-CF79-013D-12566A387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1434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9EAF6B3-FD80-4E24-D78E-4EEB37443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1434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266313-FB5C-AAB0-D2CE-A6CB958C0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1434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5B7999-DB50-9294-473C-6FD0B263D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1434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0537E9-274C-693A-56A8-B225039BE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남의 짐을 지고</a:t>
            </a:r>
          </a:p>
        </p:txBody>
      </p:sp>
      <p:sp>
        <p:nvSpPr>
          <p:cNvPr id="1434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BF9BA21-629F-6CE8-AFE5-08AD29C2F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1434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6C05BF2-A63D-30ED-69BA-86DA194B5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1435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7BF8D70-3E46-B198-6A87-B730B9909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950B7436-EDB8-968E-E6DD-82B35922C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F79F47A-1F81-8D9B-2696-C9DF47789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F9D6952-853F-AEA5-CCB5-DCD065539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36EE6B-4534-7925-1364-F3CE617B6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3.Not a burden we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115FAB-8667-B1BC-2A40-C1AEEE492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5E4E2E8-F825-B234-3AD5-C8FA1229A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1536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EAFA897F-F9CB-8F35-94A3-D183AED83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1536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2D2E222-1125-7176-A496-16846A795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1537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F61CF3C-F967-278D-E228-F5E3901BB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1537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7537544-6D8F-BFC4-7820-592A5BABC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남의 짐을 지고</a:t>
            </a:r>
          </a:p>
        </p:txBody>
      </p:sp>
      <p:sp>
        <p:nvSpPr>
          <p:cNvPr id="1537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56D3D5E-7E96-7AE7-030C-142360DD0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1537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4D25793-4167-9918-5081-459F0D730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1537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C5B98D2-DDBD-ECF5-D171-90A79FE4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10CBEB24-71C8-022A-3A98-D82B38E79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6E7C60C-2BEA-3388-884A-A7865E8B7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BFCA1D6-00E6-29D6-5749-D70559471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734119-5F10-BCC8-F723-8BABA3186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3.Not a burden we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F980AC4-8431-6E06-AE86-E959D4486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91CE7DE-9013-AD3D-4291-94E3A1CD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1639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8D19303-D4D0-9935-59A4-84635B25F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1639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E2F412F-FACA-E5D5-9F36-801C7AD2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1639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38EEAB4-1A36-FE7E-2D14-6B8471794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1639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2B3F76E-6D67-0F5D-1F43-D72F8E53D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남의 짐을 지고</a:t>
            </a:r>
          </a:p>
        </p:txBody>
      </p:sp>
      <p:sp>
        <p:nvSpPr>
          <p:cNvPr id="1639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7314681-F3EC-8F13-8FA6-DA91CED8F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1639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665A883-270A-4BB4-E81E-739083E33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1639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C24B816-9933-F389-CE21-0DFCE13FB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C233E014-11F7-61BD-ABC8-3B27667EC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D7CB36-33A8-7DC4-6866-2F5B26949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B09E61-75B1-A602-17B2-EE6AC9414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58F5A2C-2365-426B-A484-64ADBEC54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2CF66F9-6FB7-6D1E-79D9-85EB93DB8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4.But we never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228F068-2874-A94F-7DE0-9475F865D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1741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4A15A775-F8C9-902B-3154-0D1F1505D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1741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0843B80-A77E-BFE3-5E4B-16103BA52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1741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631724-4256-2E8C-ABBA-1AD496B55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1741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4CBB5A2-E5DB-CB7F-1B9C-A9878E612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1742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F216744-D75E-C54B-1979-BD859A1E4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받은 것을</a:t>
            </a:r>
          </a:p>
        </p:txBody>
      </p:sp>
      <p:sp>
        <p:nvSpPr>
          <p:cNvPr id="1742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8DE26C6-47F8-671C-CAEB-987E6D389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1742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285C2D7-D24F-3AAA-1962-66C53D10B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3D830EBB-5D87-08EA-E1EC-36275C197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E93ADDB-3E75-0775-3700-0BF881B60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A98FC7-D551-6538-4548-64E091CDA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8F2F7EA-22A3-8943-7D60-53595EA6D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3470632-036A-FE24-CF6A-B8EC532A9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4.But we never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A4E5FED-955E-F9DD-9FD2-C240688D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1844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B462A06A-2CCF-6196-7173-F078FF52B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1844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A52CB3A-7A5D-857F-933D-18C768A1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1844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36EB1FC-D761-DAD4-D668-2B5D6D164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1844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70405AC-D3D8-6D42-711B-AD94DE18E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1844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B4F4F45-533B-01DC-38CD-5E27D8410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받은 것을</a:t>
            </a:r>
          </a:p>
        </p:txBody>
      </p:sp>
      <p:sp>
        <p:nvSpPr>
          <p:cNvPr id="1844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69B2B55-DF78-A5D2-A5A4-61B244AA1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1844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ACDF5355-C7A6-7F7A-F383-13DAB2F4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6">
            <a:extLst>
              <a:ext uri="{FF2B5EF4-FFF2-40B4-BE49-F238E27FC236}">
                <a16:creationId xmlns:a16="http://schemas.microsoft.com/office/drawing/2014/main" id="{B84FD773-C4B0-9B96-478E-505DD13E4F3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68D96E-E4C3-6C9D-78DE-5D3ECCE0E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7E0C440-52F6-9D4D-3240-E5F941CC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C9BE145-9CF7-BF9D-F610-21816A21C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732091C-C586-E884-A141-5EB08DBFA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4.But we never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4EA2707-2CE4-11DE-C3EE-5F4CA12E7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1946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3D253A5-E34B-E9A1-74A1-B226F998D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1946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83BE11-632B-A846-6E4F-53BB86DE0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1946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9875177-0568-5983-E0BB-16C01B66E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1946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291CECF-147E-E062-CC75-D9110255F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1946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3F1C60B-40F2-8CDC-ACEE-A9B5093D3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받은 것을</a:t>
            </a:r>
          </a:p>
        </p:txBody>
      </p:sp>
      <p:sp>
        <p:nvSpPr>
          <p:cNvPr id="1946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A3027B9-6175-D92A-B056-2E3366BD0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1947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D00A01C-942F-5EE4-72BC-E7613E40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7EA3C186-7E1D-07C3-4BC1-D058037C2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D2E8F5-7982-67E7-7474-6601A254D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EDA603-DA12-DDD5-E18F-16A10ABC0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0BAB0E-FF59-5234-F7D3-7BBF2304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BED06D-C667-6267-40FA-CD088A5C7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4.But we never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6921280-C7F6-0906-FFEB-D2531FCE9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2048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A70CA6EE-C77A-270E-A2CA-66A9BE16E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2048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44A843B-CDC1-A4D8-FA3B-B6AC79A7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2049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29D5BD-1E1A-38DB-292A-572C97204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2049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23C532-35F1-EB5A-79C4-DDD7AC16A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2049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F65B991-DEDE-ECFB-A066-2A528E7EE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받은 것을</a:t>
            </a:r>
          </a:p>
        </p:txBody>
      </p:sp>
      <p:sp>
        <p:nvSpPr>
          <p:cNvPr id="2049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5B3D65A-BC33-E032-09A1-DF816C48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2049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A0A643B-ADA3-09B7-D827-1DF7D2875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A245E75-F75B-806C-BA10-8CC1FF7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DB28EA7-6BEF-5F1B-7726-2D99B57E4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1.When we walk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D8F60FF-D6D5-319D-05A7-58A33B424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7F4A4A-AE1C-74B1-A167-67EBED0F7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1A248CE-5D77-24B6-3786-7D0F1CB9B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5DB2E3F-FA0D-D879-BCB7-A040C8123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308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D31105C-E033-115C-7AE2-DC92E5387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308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2E1E05-D8BA-C041-F878-985B83303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따라가며</a:t>
            </a:r>
          </a:p>
        </p:txBody>
      </p:sp>
      <p:sp>
        <p:nvSpPr>
          <p:cNvPr id="308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B6965ED-11A0-912F-4901-B4197B6B2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308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368071A-25B9-551A-B878-4CD7094F7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308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4D16345-E663-206A-9870-FC3C7EF5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308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8CD0A92-A312-31D5-EB57-6C194EDFA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308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0762285-91C3-A137-D27B-9AA44500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3C65107D-1B6E-CCFF-DC58-714A3A973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45A865-E1CA-A8AB-E267-0A57DC2B3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B4FFA8F-5B08-906D-8914-4B1F18D6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7B4EA6A-50A6-42BA-83DB-55F191559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3E147CC-55A8-7A5E-D49B-0374885F0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4.But we never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D23B500-37A9-F910-CA92-3A01F2EF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2151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8830106B-0905-14E3-469F-4F63501F7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2151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E5F7113-F626-438A-1A15-0C6CED1EB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2151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989F3C5-D459-E2C6-2BDA-8DC25816A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2151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62559C7-D383-E5C1-EDC9-BDCE91EDD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2151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6D334E6-8D45-1437-0BD9-A678452BA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받은 것을</a:t>
            </a:r>
          </a:p>
        </p:txBody>
      </p:sp>
      <p:sp>
        <p:nvSpPr>
          <p:cNvPr id="2151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9E7257D-C0F8-89D5-2674-D2E44AD08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2151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A18FFD1-23A3-E8ED-EC55-29C560677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29C43FCB-04C8-4FBA-CC74-7858883DD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C02BB4-E57E-76F5-FF79-7C56E246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434467-0220-DD84-63A3-96CA1791C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C5FA35F-A8A1-C22A-2839-DE9148A9F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73D990B-D5D8-CB72-0917-CA297816F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2253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9D15D32-46E1-946F-1999-28C49C6FF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5.Then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16DD3FE-F881-F3BF-57D6-3125603BC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2253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7971AEF-D5CA-B53B-CEB0-1C7BF8E35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2253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A024C06-5993-0B9C-A2FC-AC0448220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2253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3F623CE-5B74-1C84-377E-844CF152E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2254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5B27513-8F4E-DFA6-8BA1-DDFC069E6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2254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5FEBA7A-4500-4FB1-AEB3-2884854FF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주를 힘입어서</a:t>
            </a:r>
          </a:p>
        </p:txBody>
      </p:sp>
      <p:sp>
        <p:nvSpPr>
          <p:cNvPr id="2254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E096F9B4-2A27-321D-A513-BAB8FD3D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09215677-1EA5-B75E-48FB-28014CB7B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9A3BB2-CDCA-AB93-CAA0-6A51EAEBA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57B977-518E-8AAE-20EE-08A99E286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772856A-E6F4-B921-5E0E-8A96D5A9B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C76AD78-3404-1832-AADC-A6017C342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2355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19D7235-9F32-9F03-3689-86FE66414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5.Then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1FF5449-050F-2DB7-E565-F00EBB5CA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2356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8496C70-D9FD-FB75-52FF-CB6D00041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2356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298ECC-E223-5884-1A9D-8C87B185D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2356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051D767-28BF-B5EC-08DF-EB527A831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2356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38D19AB-CFEE-2BA1-C521-038A85B39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2356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9BEBA22-2869-7384-3C52-80192D3FA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주를 힘입어서</a:t>
            </a:r>
          </a:p>
        </p:txBody>
      </p:sp>
      <p:sp>
        <p:nvSpPr>
          <p:cNvPr id="2356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17F46E1E-5EAE-B72D-26EA-567E4C49C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034A803D-8FFA-EC7C-7422-F3D3EEE40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F2BD041-88B1-7CE1-9B83-F32A0106E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5816720-1C59-6C6F-481C-A70D54557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FE601DE-62B8-7590-0F0D-B032C5979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995A9EF-5662-9C2F-E47F-0A92CE136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2458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0A799AC-24E6-0A13-1ADA-0ED496689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5.Then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90BC412-CAC3-D76D-94B3-5076FB0E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2458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10F480-CD34-CACF-B9D8-0ACC87DE2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2458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FE7D74-EA02-EAAE-9D17-FA9E83B6A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2458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3A4A5CE-011A-0F13-754A-53D560FB7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2458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0E6A7DF-C777-A988-1EA0-4C3570CF0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2458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F138D8E-6E08-AFAB-1C2A-F3E98C0A3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주를 힘입어서</a:t>
            </a:r>
          </a:p>
        </p:txBody>
      </p:sp>
      <p:sp>
        <p:nvSpPr>
          <p:cNvPr id="2459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84F5785-413B-8482-1EF3-FDF093572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FD36D8A1-31A2-B1C3-3167-A5491D2D9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501C23C-3A0B-0DC5-D0DB-09C10AFEB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10840E7-3978-D3DD-0052-4F8A5BDC1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2139492-E4AF-B93C-76D3-553269C7C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90AF8E5-C8C0-67AD-BD55-8CEBFED61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2560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5675780-5153-D06C-4301-E47CC84F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2560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2A2817B-2E13-C856-72EE-7B2434658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R.Trust and obey,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B4F765-A076-0D42-F573-B0B4E63E9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2561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F00ECE5-8D17-8779-C416-28CF04A2F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2561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776B5C8-66FE-7295-0BD1-F6664E88E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2561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5A3DA9E-DAF5-7489-ADB6-49CA53433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2561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EF12AFF-BC4E-3A21-F266-1CAE40F3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2561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A8D69748-F954-5DC5-1541-DE89E9C79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의지하고 순종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>
            <a:extLst>
              <a:ext uri="{FF2B5EF4-FFF2-40B4-BE49-F238E27FC236}">
                <a16:creationId xmlns:a16="http://schemas.microsoft.com/office/drawing/2014/main" id="{9095DEAC-6DAE-C511-427F-B1FEB4890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03128F9-595C-2E17-6717-EABBA1A6E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266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0F8D4B-69A4-3D3E-1347-4EFB89E6F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266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D9037B6-D109-A71E-82D2-930FF3F6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266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AD5F674-8BA1-8D1F-69D8-BA846E649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2663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45DBC3F-E642-B724-57DF-C33DE8262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2663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19F6230E-8ED7-4605-B123-C75639438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R.Trust and obey,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663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E431D11-4053-25AF-080F-622840AA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2663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84D89FF-B147-5B10-8023-E1A679656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2663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2E7477-690F-88A2-2332-C84878D20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2663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B6AB3B6-6CAD-570B-1880-0ED86066B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2663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3BFE5A0-64BF-3A2E-E0F5-5570D4681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2663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1AECE1F1-B354-3C56-AF1C-43F54040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의지하고 순종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F4AEA8A1-E5FD-4EF5-C5F1-9AC68346D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9C60EA-6E1E-02A7-5199-3D1B3267A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따라가며 복음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C67D7D-CAA2-1827-9708-DC965B137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해를 당하거나 우리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560A81-65DF-07E9-90C5-58E4DA878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남의 짐을 지고 슬픔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FC1820-8A2C-3872-250D-70111C2A0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받은 것을 주께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518E840-983E-49C2-3AA4-0AEF6DC76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주를 힘입어서 말씀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7F0A8AC-9B12-2F71-0750-98880EB0E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CC7168-5B95-A5FA-FDC6-1371F4AFD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따라가며 복음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CFD906-5767-F94F-D94C-8DD6523C8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해를 당하거나 우리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FB294D-C9B0-4300-4B03-C2AFB0852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남의 짐을 지고 슬픔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472A30-CDB9-AB4E-73D1-04AD5F216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받은 것을 주께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E63851C-DFD2-E31D-7F65-877E5D899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주를 힘입어서 말씀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D73174D-F40C-39C6-3D4B-A23297D7B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9B2F4B-00E4-48B9-8674-63184F470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따라가며 복음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F810E6-E950-FCD8-694A-5BDD6648C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해를 당하거나 우리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7ACF48-46BC-49A3-D028-3BF2DF3E0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남의 짐을 지고 슬픔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7C147C-DBAA-FBE4-46F4-69002350C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받은 것을 주께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2822E12-2F45-8B29-C190-33EECB1C1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주를 힘입어서 말씀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E5B6E37-7E42-6F53-BA07-774984CC7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B37C52-D979-2E71-6151-15065E8F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따라가며 복음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242A49-6380-0995-ECCF-4913E1ECF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해를 당하거나 우리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AAF6D8-A94D-B10C-91BE-A31BA6AE5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남의 짐을 지고 슬픔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8F2335-119C-7429-7EA5-0CAE30C89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받은 것을 주께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AAF3A80-86C6-F977-D921-F9F4DD9AA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주를 힘입어서 말씀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E526A7D-6E05-5441-7F37-78573DD73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B472C1-6C6B-9F84-BF39-6A794F01E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1.When we walk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8B8F4B0-3199-4867-EB28-2EC2C28B4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7ACFD4-6906-3A5D-8471-58735B825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E59B33E-EC32-AE4B-2AEE-2E69540E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3B622D2-18DC-B59E-563F-4F0B11972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410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9F5F383-586B-2B7E-AABE-B2578D04D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410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6BFDAC8-FBE2-2DE7-0684-0FB67085E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따라가며</a:t>
            </a:r>
          </a:p>
        </p:txBody>
      </p:sp>
      <p:sp>
        <p:nvSpPr>
          <p:cNvPr id="410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063D969-0800-A6AE-7A25-8DF454B16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410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2DC52E5-B00B-0BF3-AA48-505F43B6E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410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98E1053-63FE-85E6-01C0-2190E49D6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410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0A59C49-BA74-214B-A94C-3A8D16B13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411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5FC961D-485D-6380-841C-0EE025952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376CEB5-558C-18FC-03EB-5979D278B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99427F-2EC3-3CA6-E218-9C30A32E2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따라가며 복음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C7C228-7D5E-3F9C-74A5-71DA69BD5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해를 당하거나 우리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B5E316-BA67-CA1D-E70C-9BACBC31A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남의 짐을 지고 슬픔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8138E3-D2C4-BBF1-DA5C-C486E9CB8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받은 것을 주께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58F711B-26C4-1770-291B-A076FD434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주를 힘입어서 말씀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819E4E2-866E-B8FE-FF2B-41B3E86C4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C57AD7-DC69-A764-4EFB-E1BAA658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따라가며 복음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FEFAA7-0C8A-5D2F-3F03-4A47DFA50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해를 당하거나 우리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14249B-A2DD-EF3A-F22C-3D72540BC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남의 짐을 지고 슬픔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FF64483-DE55-9E58-9296-E114CFCEE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받은 것을 주께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72AB082-E4C0-27EF-1205-6F06BE14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주를 힘입어서 말씀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508854F-4D8F-36A4-4F59-90D78A258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8B791F-8B2D-D0A4-6B49-518835143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따라가며 복음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7E24800-F7B0-0C45-8EB9-E3DEBEE0A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해를 당하거나 우리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AED118-7F28-44E4-6B02-E9E6B1503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남의 짐을 지고 슬픔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39351B-DC40-131D-7EC3-9AABB960E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받은 것을 주께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9B53CC6-9024-D6C3-3607-E27BFB32D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주를 힘입어서 말씀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5065092-55F8-CECD-846C-B51CA0E1D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CBEBAB-9008-655B-CC3A-B58FFEF53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따라가며 복음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8DBD59-AAA6-8DDB-3882-A7DF77E4E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해를 당하거나 우리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DF0584-96A6-3ADD-B5A8-415BFA8E0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남의 짐을 지고 슬픔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BB9063-A8FB-EAA8-5F4F-1D0226F7D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받은 것을 주께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24C7293-C236-8679-25B7-E425A8B06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주를 힘입어서 말씀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275E6E5-1AEC-F148-31EB-A7C43BCA3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4084DA-AC10-F3B4-A1DF-F9DE8441E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따라가며 복음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087EBD1-3A46-FDFA-1572-D49D1D5C3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해를 당하거나 우리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0B9E20F-D567-E6C2-7124-7373335F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남의 짐을 지고 슬픔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892C6D-7665-A91E-EB5B-0B1EDEF95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받은 것을 주께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64F84EC-3F04-AA50-1EDB-69A3579A2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주를 힘입어서 말씀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E2D0F0F-BE08-A931-6DB2-10DB1DCB8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26F7DE-7525-A95C-ADD2-CF2A11EA1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따라가며 복음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C48619-9C91-DAC1-1DAE-6BD643420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해를 당하거나 우리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750743-C5BD-E19B-7413-C9831EDE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남의 짐을 지고 슬픔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352E07-FB18-42AB-603F-1BE62D95C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받은 것을 주께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15456EC-B4DE-0AD1-AA83-1D5EEA82D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주를 힘입어서 말씀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2D8C42E3-BDD7-23CB-81CF-51A17A893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84303A-F98F-529E-B4FC-FC8731418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따라가며 복음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22D96C-7CAD-FAFE-48F5-63EAE6007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해를 당하거나 우리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28DF2D-248A-0FC7-5520-AF7086CC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남의 짐을 지고 슬픔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57FB84-4FEF-90A1-A1ED-4CF03C94E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받은 것을 주께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7801E8E-B2E2-5D23-071B-3D97810E4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주를 힘입어서 말씀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70DCADE-A9E9-507F-5A59-192818A53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CF5AE5-8FC3-5F27-C6BF-D22C81A77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따라가며 복음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38D9DD-BCE0-1987-AC15-0F7A0308A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해를 당하거나 우리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346DA5-A597-A4D1-3618-907C386C2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남의 짐을 지고 슬픔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F7763C-749B-953D-1CBE-C127475BB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받은 것을 주께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ACBA47-E0CB-75A5-3D16-92E485B4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주를 힘입어서 말씀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F357ED62-CB57-B3E5-DE6A-C328F0961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925B9F-2504-FCA9-6E45-BD1C6421F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따라가며 복음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F13131-1D9C-807E-B7F6-40DB941E2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해를 당하거나 우리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890023-78C7-24A8-5071-204AC9F31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남의 짐을 지고 슬픔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399ACB-D2E5-C570-4A65-0536B1994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받은 것을 주께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8407A9-893E-51A8-1C55-47A4FD58D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주를 힘입어서 말씀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81CDA4B-3F64-8C53-E49C-2431A1C40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CDD395-1342-2EC0-4AF3-5EEC16520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따라가며 복음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48BCA4-2409-3457-8CD2-C9EC7B321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해를 당하거나 우리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440804-6E0F-D150-50F0-3F0CEC1A1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남의 짐을 지고 슬픔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2DE311-2380-FF37-7CE2-406DF1B53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받은 것을 주께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788BEE3-9C79-EC77-A153-AB3996B00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주를 힘입어서 말씀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6D8B118-CB22-F24C-8499-C4E6FFE3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EDFE54A-2476-0421-ED25-E25ECF8DD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1.When we walk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5E1B361-EFFF-077B-20E8-8D40B352B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D4DB844-545B-0D8B-0ACE-A5F581DF2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5F6400E-B630-B576-4CAC-867BE60D7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77E3097-7747-6DF4-68DF-AD8FDA945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512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4374778-7072-B22A-F659-502728EAB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512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AD52911-866B-6BB3-6C42-C5C630675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따라가며</a:t>
            </a:r>
          </a:p>
        </p:txBody>
      </p:sp>
      <p:sp>
        <p:nvSpPr>
          <p:cNvPr id="513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332C297-52A8-632E-EB04-1529E5CD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513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7D144D-DFB4-A676-5055-102DE7340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513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F7CA118-A6C9-0904-18DB-F3F3C344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513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2CC25CB-FFFF-F12F-777B-56C6750B5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513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30DEABF1-DC46-9909-6F76-5D5994383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7AB9C325-652E-D0EF-60AA-6AC06565F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997ACC-E02D-9ED2-C8E5-2EF362DAC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따라가며 복음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486894-1729-A341-0154-37FF6706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해를 당하거나 우리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4A27A8-3115-FF68-4C4A-0E2B26CD2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남의 짐을 지고 슬픔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82C9AA-70A3-4192-04B6-9B7A09F39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받은 것을 주께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F7D2346-9CC9-BBE7-29F9-3739EF941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주를 힘입어서 말씀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60B22C3-D2B8-14B8-8F7C-DD153D7DE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5D1E276-1EFA-4F6B-FEF3-573FFBD1A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1.When we walk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8C0BA16-4480-AC43-EF89-C56CD530A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2.Not a shadow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43BBA77-D407-F741-A11A-2B9B698E7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6199FC5-D860-594A-FF1B-C89E2B157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D723D9F-AE8F-29B3-E175-2409B4583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615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D32CE50-5AEE-10D0-671C-5A58710A4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615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E86658F-2F67-2D98-2576-D39C7DF1F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따라가며</a:t>
            </a:r>
          </a:p>
        </p:txBody>
      </p:sp>
      <p:sp>
        <p:nvSpPr>
          <p:cNvPr id="615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6254137-2ECC-CFEC-88DA-8F369C16E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해를 당하거나</a:t>
            </a:r>
          </a:p>
        </p:txBody>
      </p:sp>
      <p:sp>
        <p:nvSpPr>
          <p:cNvPr id="615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988BC78-522E-0810-29E2-E5119DC45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615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D082EFA-280A-A5AE-7C5E-3BDCF08BB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615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C9DC824-3FCA-49E4-298A-69039EB13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615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528D571-EC82-053D-87FF-48EA793C1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F62DABC-47DF-D19E-611C-18433795E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50ED26-A3F9-AA49-90FC-89BD8D121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2918F4-F202-D18F-DBE2-286636C76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2.Not a shadow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85AD4B-776E-48F4-B415-06938CB38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E30962-A016-5FC2-013D-10C0F741D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714CDCE-E412-7DC7-A506-8E722EB2A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717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5727DDE-A720-5660-1E70-083D444CF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717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1003D7-3008-A134-7185-111CF7693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717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57C9956-316E-3C6A-2556-69F6A4619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해를 당하거나</a:t>
            </a:r>
          </a:p>
        </p:txBody>
      </p:sp>
      <p:sp>
        <p:nvSpPr>
          <p:cNvPr id="717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4B6711E-8988-AA4E-8FD2-0D9943AAB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718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CA9D97E-A5FA-49B0-696F-E9B8B36AF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718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20720A1-1C14-1837-F791-36B351A76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718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27F35B1-21C9-0A5F-A050-9EC89E082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5A3F08E-18F7-4EFE-FF68-C3F9EA1F5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4074BE-09FF-5D0C-F2CD-4C9043099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3722954-DDBC-8EA9-DC4C-30FB89B76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2.Not a shadow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6C8FA3-9AA1-30C0-0648-4863D149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B2411A2-6EE8-1FFE-E845-7A3BCBD79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22CD498-6202-8B33-54F7-C25124F00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820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85A2E2A-F1AC-4143-A290-85183511C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820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8AB364-5AE9-1600-DD05-5264EF4F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820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F4314C5-0636-ACB9-8071-7E21E3465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해를 당하거나</a:t>
            </a:r>
          </a:p>
        </p:txBody>
      </p:sp>
      <p:sp>
        <p:nvSpPr>
          <p:cNvPr id="820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78CB443-DF0D-4BA0-B338-960A431DC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820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A87D6E2-0509-8C23-0C07-11141805E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820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6D3CD88-1E83-B971-ACEB-7FC3A109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820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BC1E60BD-54A5-5E28-6A26-734AA214B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A655055-DCB1-97E0-A1CA-36642F474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611555-0E12-5BEA-DEE3-FC4A95631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F5EAA79-48D6-4727-AF7F-C362A2CDE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2.Not a shadow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0CA42D-D4D7-9486-2A6B-6EA446D69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29BA95C-4854-AC41-63C5-10FB21F1B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1593E32-0972-7803-39C4-F15F2F5E4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922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57340CB-0AEE-E42F-8B42-665EE7BF6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922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285004-3691-3566-4A12-CBAB8C49A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922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EFAB36A-B85A-739C-EABB-AC6E8011B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해를 당하거나</a:t>
            </a:r>
          </a:p>
        </p:txBody>
      </p:sp>
      <p:sp>
        <p:nvSpPr>
          <p:cNvPr id="922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9B6B79-8EF9-7BDB-CE6A-907D8A5DD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922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930E0F6-B818-0182-7D97-B881ACD83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922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FA4E80C-8408-DD4C-7DB2-62820471E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923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3CD89CF-9139-46A4-78B3-E781B7D80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034A187-43D3-1F1D-BF75-2192286C0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DE7EAA-1C9A-3419-BC6E-ECE72FE6A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1.When we walk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B3D4257-40F0-4BED-D4A1-00DF86FD4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2.Not a shadow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B4FF37D-BFCB-B141-B53B-DCFDB1BD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3.Not a burden we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4663749-2E9D-F3A4-EF67-B8FF0BF38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4.But we never can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4AF7A3E-D155-0ADB-E8C3-AED50B9A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5.Then in </a:t>
            </a:r>
            <a:endParaRPr lang="ko-KR" altLang="en-US" sz="1100"/>
          </a:p>
        </p:txBody>
      </p:sp>
      <p:sp>
        <p:nvSpPr>
          <p:cNvPr id="1024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3518E65-636F-3A5D-49AD-077495498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R.Trust and obey, </a:t>
            </a:r>
            <a:endParaRPr lang="ko-KR" altLang="en-US" sz="1100"/>
          </a:p>
        </p:txBody>
      </p:sp>
      <p:sp>
        <p:nvSpPr>
          <p:cNvPr id="1024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E33F234-CD05-7137-BA7E-3CB9B655B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예수 따라가며</a:t>
            </a:r>
          </a:p>
        </p:txBody>
      </p:sp>
      <p:sp>
        <p:nvSpPr>
          <p:cNvPr id="1025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602EA2C-0E1A-7C4C-848B-ACC3B7ED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해를 당하거나</a:t>
            </a:r>
          </a:p>
        </p:txBody>
      </p:sp>
      <p:sp>
        <p:nvSpPr>
          <p:cNvPr id="1025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05A3C2A-D7F4-93C4-B81F-D8CC7AA2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남의 짐을 지고</a:t>
            </a:r>
          </a:p>
        </p:txBody>
      </p:sp>
      <p:sp>
        <p:nvSpPr>
          <p:cNvPr id="1025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ECD72C1-DD20-1336-5E1A-9051639E5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우리 받은 것을</a:t>
            </a:r>
          </a:p>
        </p:txBody>
      </p:sp>
      <p:sp>
        <p:nvSpPr>
          <p:cNvPr id="1025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21DD338-EEC1-75B0-134A-A34A385CA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5.</a:t>
            </a:r>
            <a:r>
              <a:rPr lang="ko-KR" altLang="en-US" sz="1100"/>
              <a:t>주를 힘입어서</a:t>
            </a:r>
          </a:p>
        </p:txBody>
      </p:sp>
      <p:sp>
        <p:nvSpPr>
          <p:cNvPr id="1025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038C9EE-E235-B211-1F1D-44A7CE98D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의지하고 순종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1855</Words>
  <Application>Microsoft Office PowerPoint</Application>
  <PresentationFormat>On-screen Show (4:3)</PresentationFormat>
  <Paragraphs>375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2023-06-18T14:36:29Z</dcterms:modified>
</cp:coreProperties>
</file>