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64" r:id="rId9"/>
    <p:sldId id="265" r:id="rId10"/>
    <p:sldId id="283" r:id="rId11"/>
    <p:sldId id="284" r:id="rId12"/>
    <p:sldId id="285" r:id="rId13"/>
    <p:sldId id="267" r:id="rId14"/>
    <p:sldId id="268" r:id="rId15"/>
    <p:sldId id="270" r:id="rId16"/>
    <p:sldId id="286" r:id="rId17"/>
    <p:sldId id="287" r:id="rId18"/>
    <p:sldId id="288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58장" id="{3A5F754C-7209-4E48-BD5A-576EFAB9A37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64"/>
            <p14:sldId id="265"/>
            <p14:sldId id="283"/>
            <p14:sldId id="284"/>
            <p14:sldId id="285"/>
            <p14:sldId id="267"/>
            <p14:sldId id="268"/>
            <p14:sldId id="270"/>
            <p14:sldId id="286"/>
            <p14:sldId id="287"/>
            <p14:sldId id="288"/>
          </p14:sldIdLst>
        </p14:section>
        <p14:section name="새찬송가 458장" id="{197BD57E-7016-438B-8E49-0CA2BCBCC8B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E3C84-F9D6-B135-D44C-029C483AD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0936F5-17C5-6F04-72DF-1F05E78DC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4BC8B-D3BE-D37E-322F-81A1035E1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12B9A-E00F-4DF4-92C7-B93DDD6904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195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507F65-B0BC-E1E2-E795-136869F92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D34443-BA29-52CE-F290-5FD4B620E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B2E78-2864-29B5-F68B-CF0ABBD42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A5522-EB53-4D09-AA6F-60C2D42BD1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806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891BA-0DB8-2D46-0C4C-47AE48AD2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739BEB-704D-EFA4-D901-BB50FAC79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D23E9-63C5-2204-EEBE-7C8AABE56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02B9B-7C40-46E2-BE9C-153332A7DA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830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B192C1-BC66-4A62-15D4-1CFE88534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FFC96-F009-62A1-5B49-61981E7D3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0FCFB2-284B-FB57-DD8E-07969C35D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8128-5C7E-4FBA-8075-6493C14890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177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85C0E-4249-E8AD-DC62-31F594C5C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8E3AC-821C-FE4A-273D-BF153E633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43CA6-348E-C43E-5472-EF13026E9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D7E75-9FC4-4C61-88D1-8AE2A302A2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393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CB5C2-E14B-7282-35F1-844B0FEE9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C6A94-3B59-7745-6F4B-972E856F7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FF726-D152-4EE9-DD74-AC1586194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2DB1A-F9F8-4528-B820-0C49DDF8B8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78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5F88A5-76E2-35B2-0F68-8F126F89E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7006B5-FC33-212F-5E02-B743A4EB2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603CB3-F80B-B9D4-8A99-9CDAE9813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A0E61-B2B8-46C1-AB57-0F5B4F28AD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8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8205DE-5EAD-9AB9-5617-DEA47468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D23DF-0E17-B1DA-A511-9C9153797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387935-9DEF-EC0B-B1DE-D8746C341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B272F-5F68-4F8A-92B2-27F84923C4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052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BBE925-D35F-3020-266E-1D7B1EB2E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27C9A6-EDF9-29BD-A52D-1CE7C9E12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BAFF4F-99BA-1F37-B72B-0BD37DA1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1D216-DA51-4DAF-9432-29FB4ED5A0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01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00743-4265-B1B7-7397-71B0841D5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7E9CA-A321-F38E-E2FD-643543A4B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3CFC8-8EC1-9D90-7D60-5BBF126D9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5A81B-3333-472A-BA48-75262811A3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29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9CEC6-FAD4-124A-31CF-791561210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5AFFB-7808-03CF-91D2-1557A2A4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5B2B7-C790-FA21-B8FE-CAE1ACD2A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47965-FF93-4E53-8773-438B123347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56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376657-4ECD-BEAE-D4A4-60296DE73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9D6B94-A0C6-72DB-354C-B8D2EE0E6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5D9AFD-B28C-AADE-51B3-1276D730A0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1CA876-A07A-4A6D-F415-E7D2D9C115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B3B0D6-1E86-159B-DBF1-6C258A64C7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B02D5A4-953C-471B-A500-1EB7D985FE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C12A854-4E4D-B2A5-AE5F-54CE26CCA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618ED8A-F054-AD4F-E42A-21EF8037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558C1F9-B486-20C7-C837-F3697592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6A21C6D-EC57-1FD1-32F1-8306480C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8C13646-25F9-7053-62E3-314C2B5E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5258DA3-34BB-38D0-1CD9-4F861AA0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A12B66A-2E29-800D-5602-4C088268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D182612-06DF-4070-9DAB-348AB89F6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  <p:pic>
        <p:nvPicPr>
          <p:cNvPr id="2058" name="그림 14">
            <a:extLst>
              <a:ext uri="{FF2B5EF4-FFF2-40B4-BE49-F238E27FC236}">
                <a16:creationId xmlns:a16="http://schemas.microsoft.com/office/drawing/2014/main" id="{B437BA0E-7A0A-BD05-0166-52074BB16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80DCADE-D064-2BAB-0A13-16814160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260061-7516-9F76-FE88-7EBF741C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B67333-194E-7C56-F00B-9F5DE046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CC83B7-7D36-CDB8-EEE2-7AB32E960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7D253A-44B5-BB9E-9E4F-6E6D8A768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1010FC-C55A-5C08-FBC0-41E7D6CE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EF242F-3A19-6D95-7636-98E614B4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2A3F9C-3BF9-34DA-43BC-37DD8608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8412DE-F55F-F01A-5F83-30D10347D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D35032C-953A-E54F-7BAA-FF7F73EE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A1C515-F4F3-1EA7-111C-3389C223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D7B59D-F813-9BCC-063A-5F925AF0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42B87F-1C24-869C-7F9E-D0D1CD1A0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AFFEAB-79B5-4F40-55C3-38D2138E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FC91BF-DCD2-9CE9-02CF-25DD3014A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AAFF0D-B2B3-76C2-52FD-023F342B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EE539E-EF9B-4D58-22F5-9F9F2C164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5B175C-DE13-2434-5F38-1386CCDF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9B27951-F3D0-FF41-D339-A390D155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F26A05-AD42-E711-1AA6-26C4ADD6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D72392-95EF-CD22-A15E-3E05FB51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0652D0-F1BE-5727-C7EE-2BE294B8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433264-A8F6-20C7-2A7C-CB17C42E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8C8988-6E55-26C8-F4D1-5B6E420A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AE3158-F37F-DEC3-B98D-B6FEF6DD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C2E6C7-A78F-8728-EB85-767BD1F4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329A80-EEA0-3103-E643-2AAE95D5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3541562-90A5-EE42-86ED-E803B07A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F242E7-31DC-6A57-B264-551C1A7DE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666E99-66AC-91D1-EF68-D6124960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83389C-64DB-B7CD-EF64-1AE52909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work that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155D96-CD41-DC31-CFBF-1C95BE2E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5B0863-3580-481B-9B20-4E8BA3F5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B56964-B432-E469-C982-546B309B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D45567-8E60-5EF0-6B7C-FB3D3411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맡은 일 성실히 행할 때에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55A68D-3601-F754-335E-CE0ED5B9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860A668-54FE-E790-7648-B1523821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D24E30-CC5A-43DB-5A1A-F1D1FDD7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210813-0AA8-37AA-8C11-967054C7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81058A-FC12-6DBC-C390-0FF28775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work that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7723EB-AC82-C9D3-7872-0F26D194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95382C-15DF-C1DA-3595-FE406723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969101-67CA-02E3-0573-D13E164C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7B2C3E-345E-2D47-D23D-577BE1FA6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맡은 일 성실히 행할 때에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9F0181-316E-905C-297E-A8F69DBC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112CDF8-F471-FD6E-F2C4-A9FA0E9D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D31C37-3255-9D37-E823-AE1EF785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B48589-9346-3082-A192-D35C7663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F37F92-0D4A-DCDD-2F5B-B82272CF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work that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903B51-4264-5F75-9634-9D780B4AB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69E467-C5F5-39ED-A397-582100AD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C566FD-8A9D-4FB2-B045-35A2B81C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D33561-9098-9516-3C96-36A22772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맡은 일 성실히 행할 때에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7CE0A9-2114-8CDE-1F30-3B7868BED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757680D-7935-88BA-716B-6EBB9196A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FCCCCD-1383-0D70-0CB1-60BE83F1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908E35-E7EB-C2E5-A546-A64E33A3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4D6B4E-DA99-87AF-D95A-B8D56EAB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69FC0A-3E71-DEA2-5E3E-3D8371BE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R.Carry your cross with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20B9D1-4ECF-586C-DE39-E5A40E37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8A3890-0C40-3011-DE75-7FDDD6A2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60D23F-2D75-43A3-77A1-0B0ED7F42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72DC8D-3218-5442-0304-E83A592CF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기쁜 마음으로 십자가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D3510F4-7AE6-165A-8790-2DD57426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AB3CD2-CA8D-AD28-7BE7-3DE458AD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039BD3-DACE-24A5-B776-151CB151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38184-A78C-7BF7-FF6A-3F6ECC77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ED8DB3-7C57-E837-B9BA-7D837C6B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R.Carry your cross with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2D260F-8C97-84E7-07A3-21CCABF4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C890C1-F362-25AD-5E13-D0CA008C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731953-8668-7368-8C97-1145D7E1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D6E4FF-6912-C172-E8EA-61D5CF77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기쁜 마음으로 십자가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3F273397-6291-7531-1988-D0A4F1DA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2F5AC3-337C-2732-EC90-72C9CBB2E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CC779A-C138-C147-8F19-606D8E4D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B36A46-F02A-173C-4949-C06DAE6A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F4AC94-0C35-F6F6-6C0D-6260B257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R.Carry your cross with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F13F2B-9812-AAB3-144A-A4251407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0D41AC-FAC3-B6C3-38A5-E6608AC1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8BF49C-733A-B3D7-BBFA-04A05AD6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31C856-AF5E-77B1-13FF-C0A60C58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기쁜 마음으로 십자가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421CE3B-2C80-5582-D289-4604216C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777522-BC23-FFFA-44FD-C971B1C7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6D409B-1B01-3432-E452-7160DF8A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FD2339-DD8C-3F30-51B2-D1F4D3400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F27B0B-EF2A-ECD5-3A46-3C5F9EA94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47069092-207D-3EC0-F85F-A63513E78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D91285-34B5-98F0-FE9D-5B497FFD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464847-2043-D351-5DAA-E8B5E896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0F985B-A072-D4F5-DE08-6FD5E39D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5B1796-BC0E-3F48-DAE4-C5DD985A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7EEAF7-1120-AD8A-1208-DEBE12D2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5F51AA-44FE-6B5A-2EDC-344B544F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5F9B27-61D2-B8DD-BB4B-8CD36125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65B255-E0C1-9004-B08A-29E6EF4F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16626C4-6F42-2433-6DAA-F9C01159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94086E-319B-027F-EC00-6CEA6AE3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3DDC5C-E41A-769E-42A1-4EB244CA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E33D1C-43B9-7E38-B943-642B1F9E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81726A-0CC5-4DC6-405F-11F88D27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3921B8C-7518-D6A1-2B4F-484A6780E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D8FF6E-E9C9-4B7B-DC8C-F07B1A09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27D27F-95CD-0B7C-BCD0-9F4BABA47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03549E-04CC-D9B1-8588-BD0D6FBC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859C29-DCB6-8BEC-7622-BEF8E673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0229AD8-7196-4EDB-5268-43AE829E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D533E2-1DCE-B17B-AB22-0E62B5FE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9A4138-E200-F3F3-0F2D-10623F28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DFC382-2A81-08A8-10A4-97433239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65F51F-4C92-BB06-08C9-7F1660E16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5E959C2-B851-80A2-FA1E-BE03C5852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15FED0-3029-CFCF-DFD6-4A0956D9A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1D6607-0C2B-BE0C-22B9-5AE840AC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38E1FF-8897-1F0A-BCA6-A05B09D1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66507C-CDFC-0130-A821-E865B6E5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1948033-A02C-BD37-58E5-6CFD9D7A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FADD53-2BFB-A016-A70D-68CA6CBF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24EAC0-A44B-4706-2317-BD8785D5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7CADA8-CE4F-A853-A6DD-C3549744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FA61BA-7841-FF25-6662-9AEA305C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63825AF-729F-770D-99BF-F1674D45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071B32-9EB8-A4D4-6FC2-22994078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188C83-2836-CD57-B1B8-8A194B5D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6B4B82-C0F0-A749-E965-E50C0A47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5EC3FC-4C73-9820-A8AC-C943AF97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77E87B5-893A-9B27-E686-0C8E4B66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DFEB49-A3EC-660B-AA63-4EA3DBDE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DDBCE8-B770-5E4A-DDBE-441CAFA6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C67064-BFAC-F139-8842-77989473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209FBD-6FDD-3B09-8BB0-5FE76671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BA2DE63-FC8D-F975-BC10-61BF8F3E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863E2B-0568-96F7-4801-F8BE0161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9514E0-1399-6AE4-59E8-B9BBBE35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590ED0-87C3-BFD1-B990-3BDC092F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맡은 일 성실히 행할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1F6935-C31A-C1FB-177D-7A82052A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0480C9F-E95E-4CD2-BBDD-3D9E1C9F4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C747DB-6BB8-1457-388C-ECDCE4D6C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0E6661-2875-4F60-9E27-95B8E26B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A40C64-E3FF-B03B-E8D2-3175F0FCC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맡은 일 성실히 행할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CCD877-E64D-37CF-B668-15504F5AC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0079A71-26C8-F05F-32DC-551C51946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BFE76F-CAF8-E7CE-4C80-7AD45DFF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8FC84A-28D7-B0C5-F8FA-EE4F250B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40C809-445A-51B1-B69B-6DDB01D6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745637-887B-4E12-A7B0-4C20CAF6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기쁜 마음으로 십자가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875BA854-5903-B09A-1240-B1DA92D5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C2310E-42B2-2BD0-ADFA-D737D505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E7E8B7-C08E-CA58-5BFA-404E7566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DF38F2-EA12-E7E8-5731-0767FAD60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BEDF69-31DC-75BC-7E47-5DF4592D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CFFBAB-C364-75DC-5EF6-8237AF3B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48A5BC-D56D-2A44-0E02-C944DFC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8567A4-1ED4-7F02-E46B-2C3A40C8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B6FA08-52C8-C5D8-A70D-300EB9737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3E2FF64-A8E0-9233-EE58-450D7A26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199F5C-1488-511E-E73B-5A7D3D7E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698D90-2D78-9C44-4331-9AC24FAD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2A54BA-C0F8-2FE5-13C1-2CBD6C63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2452E4-027D-60C3-7C15-9E4ED773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참 기쁜 마음으로 십자가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87D7931-8EDE-C083-348B-875C4B83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F0E212-2DBE-031A-1658-8AADEB3EC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054A98-8023-F876-F4F2-4B13A2DAE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7EAF01-87D1-5751-39FD-1C74F1E0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1D4956-D5D2-69C7-54B5-0C58B942D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8238C6-98AE-9F39-C08D-2507633A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2D2F11-704A-63D2-81E2-4D008C5E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73F543-229C-3F8F-95E4-6905D1F0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3B4E29-FD0A-0AB5-2496-9F5604B24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0587B6B-7A41-F8D5-10B8-521F3AA5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7CACA4-18AF-8F36-1B2F-B9E1DA119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D95BE7-91AF-E9C1-79CF-0CC6EC93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C85CAB-F515-96CC-7D0E-60669C90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DB04F3-26CA-9AF2-C1E9-D95C8941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1AE438-EB1B-754E-9F1E-18FD9033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D048EF-3EAB-0BF6-CAC9-A49C3E29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897EA0-1C04-B414-D5D2-A008D646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735602-B84A-468B-4BAF-9DBDBA17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6BE7A7C-20CC-F057-16E8-BB28BCDD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5447D4-0723-BD8D-A0D7-42D52946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1.Tho' your heart may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484CF5-7928-A42C-EFA1-9A599A02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well by the wayside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1E787B-85B1-CB76-E588-81E542D1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1C2541-3D2C-D678-173B-5DBE2BF1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6E429F-F0B1-11ED-E3C1-72B8BB62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너희 마음에 슬픔이 가득할 때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66EA3B-EF93-F7DF-16DE-4C57B998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때를 따라서 주시는 은혜로써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0908C5-3925-5CD6-E1F8-A4F428676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AD7EB2-D8CE-A796-E27C-EF0E9D78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D7FAF86-8393-160B-055E-F09F10CF0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6854A5-55F0-045F-F18E-795FFBED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C7329E-0D8D-9D68-9E59-AF82A1E3C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709BF9-8CCB-7F30-5E0B-ED0275765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2A8902-80DF-DA23-7EAB-E8A623164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215CB2-5A02-DD14-F54B-C1DECFB8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32176D-9404-4E10-3AAF-03544E5DA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7754BC-6F3C-DACF-96B2-D7295260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7E71F4-A2D0-02C1-BE5D-D118CCB2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38FA4CD-3C1A-40AE-DE68-9D8C62EC9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626954-C5C3-2511-D5AC-E7CC26D9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551EB4-F0D3-B5E8-CC91-A8FA8669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6CB4F5-26B6-E51D-AB9C-6F91328E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2C6BA4-18A0-83A4-B5CB-8027C0492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7C78E7-3DF7-F792-B31A-A96F0836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3BC668-D59C-E4CE-61C9-795FD8DF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865D43-CDC5-B5C2-80D4-7B349D44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6B1B6B-5F64-CA95-6C3C-4BA9393A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15ACF58-107C-28DA-191F-2072C78E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AF4CAD-F24D-83A3-EA3F-4999C428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1.Tho' your heart may be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2643F1-176E-6CDB-DD3E-EF6C4CA4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well by the wayside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4FDF9D-44C8-C799-C489-71ECEC8D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work that you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630922-C203-357A-0803-F2B1A8E3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R.Carry your cross with a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30C59F-983B-C264-FBF5-36CD9A43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너희 마음에 슬픔이 가득할 때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10312D-EB4E-1BE3-2042-EB6A594E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때를 따라서 주시는 은혜로써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B8FCA9-9E45-CF50-8356-E2ECB870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맡은 일 성실히 행할 때에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D75801-9BB5-6080-2753-5DF76928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참 기쁜 마음으로 십자가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1338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2023-10-15T14:23:00Z</dcterms:modified>
</cp:coreProperties>
</file>