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84장" id="{C2F114D6-BBFA-4D7E-9465-3E203D01C7A2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새찬송가 484장" id="{D7295900-74FA-4063-A27A-EECC76327A6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16BFC-776B-4D51-82C4-4997B7290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996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BCF38-1C55-4EFB-858C-AFDD1BDACF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37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F4171-5F9A-4833-8527-B1D1B2D600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648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D9D4C-FEAB-403B-B89D-AEA9251AE6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746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2CA83-1617-4C55-A214-3B0CFB023E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084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11BE9-10D5-494E-B895-EAE4CA13F4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837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BA0CC-45DD-44ED-B650-C35CFF870F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398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09E7A-031D-422E-B525-7DB1E2B125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73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7E78C-32CF-454D-AC87-581893D5E9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70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51B15-5380-4A98-8D85-ACAB324FFE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184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EF1F8-410E-4F79-A054-BB7BBD24EA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953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DE6E2F5-C331-4F47-BE97-0ADFAF6940E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 Thou my Vision, O Lord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 Thou my Wisdom, and </a:t>
            </a:r>
            <a:endParaRPr lang="ko-KR" altLang="en-US" sz="1100"/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3.Riches I heed not, nor </a:t>
            </a:r>
            <a:endParaRPr lang="ko-KR" altLang="en-US" sz="1100"/>
          </a:p>
        </p:txBody>
      </p:sp>
      <p:sp>
        <p:nvSpPr>
          <p:cNvPr id="20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4.High King of heaven, my </a:t>
            </a:r>
            <a:endParaRPr lang="ko-KR" altLang="en-US" sz="1100"/>
          </a:p>
        </p:txBody>
      </p:sp>
      <p:sp>
        <p:nvSpPr>
          <p:cNvPr id="20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맘의 주여 소망되소서</a:t>
            </a:r>
          </a:p>
        </p:txBody>
      </p:sp>
      <p:sp>
        <p:nvSpPr>
          <p:cNvPr id="20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20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세상의 영광 나 안보여도</a:t>
            </a:r>
          </a:p>
        </p:txBody>
      </p:sp>
      <p:sp>
        <p:nvSpPr>
          <p:cNvPr id="205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  <p:extLst>
      <p:ext uri="{BB962C8B-B14F-4D97-AF65-F5344CB8AC3E}">
        <p14:creationId xmlns:p14="http://schemas.microsoft.com/office/powerpoint/2010/main" val="363342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Thou my Vision, O Lord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 Thou my Wisdom, and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3.Riches I heed not, nor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4.High King of heaven,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맘의 주여 소망되소서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세상의 영광 나 안보여도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영원한 주님 내 승리의 주</a:t>
            </a:r>
          </a:p>
        </p:txBody>
      </p:sp>
    </p:spTree>
    <p:extLst>
      <p:ext uri="{BB962C8B-B14F-4D97-AF65-F5344CB8AC3E}">
        <p14:creationId xmlns:p14="http://schemas.microsoft.com/office/powerpoint/2010/main" val="322771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Thou my Vision, O Lord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 Thou my Wisdom, and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3.Riches I heed not, nor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4.High King of heaven,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맘의 주여 소망되소서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세상의 영광 나 안보여도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영원한 주님 내 승리의 주</a:t>
            </a:r>
          </a:p>
        </p:txBody>
      </p:sp>
    </p:spTree>
    <p:extLst>
      <p:ext uri="{BB962C8B-B14F-4D97-AF65-F5344CB8AC3E}">
        <p14:creationId xmlns:p14="http://schemas.microsoft.com/office/powerpoint/2010/main" val="76085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Thou my Vision, O Lord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 Thou my Wisdom, and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3.Riches I heed not, nor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4.High King of heaven,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맘의 주여 소망되소서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세상의 영광 나 안보여도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영원한 주님 내 승리의 주</a:t>
            </a:r>
          </a:p>
        </p:txBody>
      </p:sp>
    </p:spTree>
    <p:extLst>
      <p:ext uri="{BB962C8B-B14F-4D97-AF65-F5344CB8AC3E}">
        <p14:creationId xmlns:p14="http://schemas.microsoft.com/office/powerpoint/2010/main" val="242413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맘의 주여 소망 되소서 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세상의 영광 나 안 보여도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맘의 주여 소망 되소서 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세상의 영광 나 안 보여도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맘의 주여 소망 되소서 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지혜의 주여 말씀으로서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세상의 영광 나 안 보여도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맘의 주여 소망 되소서 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지혜의 주여 말씀으로서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세상의 영광 나 안 보여도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맘의 주여 소망 되소서 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세상의 영광 나 안 보여도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맘의 주여 소망 되소서 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세상의 영광 나 안 보여도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맘의 주여 소망 되소서 주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세상의 영광 나 안 보여도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영원한 주님 내 승리의 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 Thou my Vision, O Lord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 Thou my Wisdom, and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3.Riches I heed not, nor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4.High King of heaven, my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맘의 주여 소망되소서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세상의 영광 나 안보여도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  <p:extLst>
      <p:ext uri="{BB962C8B-B14F-4D97-AF65-F5344CB8AC3E}">
        <p14:creationId xmlns:p14="http://schemas.microsoft.com/office/powerpoint/2010/main" val="1003907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맘의 주여 소망 되소서 주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세상의 영광 나 안 보여도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영원한 주님 내 승리의 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1.Be Thou my Vision, O Lord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 Thou my Wisdom, and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3.Riches I heed not, nor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4.High King of heaven, my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맘의 주여 소망되소서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세상의 영광 나 안보여도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  <p:extLst>
      <p:ext uri="{BB962C8B-B14F-4D97-AF65-F5344CB8AC3E}">
        <p14:creationId xmlns:p14="http://schemas.microsoft.com/office/powerpoint/2010/main" val="270225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Thou my Vision, O Lord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 Thou my Wisdom,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3.Riches I heed not, nor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4.High King of heaven, my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맘의 주여 소망되소서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지혜의 주여 말씀으로서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세상의 영광 나 안보여도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  <p:extLst>
      <p:ext uri="{BB962C8B-B14F-4D97-AF65-F5344CB8AC3E}">
        <p14:creationId xmlns:p14="http://schemas.microsoft.com/office/powerpoint/2010/main" val="438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Thou my Vision, O Lord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 Thou my Wisdom,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3.Riches I heed not, nor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4.High King of heaven, my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맘의 주여 소망되소서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지혜의 주여 말씀으로서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세상의 영광 나 안보여도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  <p:extLst>
      <p:ext uri="{BB962C8B-B14F-4D97-AF65-F5344CB8AC3E}">
        <p14:creationId xmlns:p14="http://schemas.microsoft.com/office/powerpoint/2010/main" val="203361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Thou my Vision, O Lord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 Thou my Wisdom,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3.Riches I heed not, nor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4.High King of heaven, my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맘의 주여 소망되소서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지혜의 주여 말씀으로서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세상의 영광 나 안보여도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  <p:extLst>
      <p:ext uri="{BB962C8B-B14F-4D97-AF65-F5344CB8AC3E}">
        <p14:creationId xmlns:p14="http://schemas.microsoft.com/office/powerpoint/2010/main" val="414557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Thou my Vision, O Lord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 Thou my Wisdom, and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3.Riches I heed not, nor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4.High King of heaven, my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맘의 주여 소망되소서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세상의 영광 나 안보여도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  <p:extLst>
      <p:ext uri="{BB962C8B-B14F-4D97-AF65-F5344CB8AC3E}">
        <p14:creationId xmlns:p14="http://schemas.microsoft.com/office/powerpoint/2010/main" val="331357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Thou my Vision, O Lord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 Thou my Wisdom, and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3.Riches I heed not, nor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4.High King of heaven, my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맘의 주여 소망되소서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세상의 영광 나 안보여도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  <p:extLst>
      <p:ext uri="{BB962C8B-B14F-4D97-AF65-F5344CB8AC3E}">
        <p14:creationId xmlns:p14="http://schemas.microsoft.com/office/powerpoint/2010/main" val="399937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1.Be Thou my Vision, O Lord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 Thou my Wisdom, and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3.Riches I heed not, nor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4.High King of heaven, my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맘의 주여 소망되소서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지혜의 주여 말씀으로서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세상의 영광 나 안보여도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영원한 주님 내 승리의 주</a:t>
            </a:r>
          </a:p>
        </p:txBody>
      </p:sp>
    </p:spTree>
    <p:extLst>
      <p:ext uri="{BB962C8B-B14F-4D97-AF65-F5344CB8AC3E}">
        <p14:creationId xmlns:p14="http://schemas.microsoft.com/office/powerpoint/2010/main" val="347178313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900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2023-12-03T15:23:50Z</dcterms:modified>
</cp:coreProperties>
</file>