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한영찬송가 487장" id="{1EBE7213-5B9C-4B0C-B1BD-40B42FECB411}">
          <p14:sldIdLst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</p14:sldIdLst>
        </p14:section>
        <p14:section name="새찬송가 487장" id="{EE6FE2B3-922C-4A8E-81BD-BE793BA6D69E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4247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1355" autoAdjust="0"/>
  </p:normalViewPr>
  <p:slideViewPr>
    <p:cSldViewPr>
      <p:cViewPr>
        <p:scale>
          <a:sx n="98" d="100"/>
          <a:sy n="98" d="100"/>
        </p:scale>
        <p:origin x="-114" y="-222"/>
      </p:cViewPr>
      <p:guideLst>
        <p:guide orient="horz" pos="4247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FCE18A4-C68F-8712-B0CC-E11088B7E3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8B3ED7-1EDA-0E74-7DC3-866695F58CC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D5D58EC-175E-8237-0EA0-CA6C0739F6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95EBFA-00E6-4C36-8187-880D6AD26DC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1264074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FD133D-6C90-6196-C5A2-4FD8A015F3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E93F85A-B494-4AC7-E538-A9C78626E02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17E3A89-92E0-5F2C-D949-6D492CC30B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895285-FF45-46A9-9D45-247570AA3F91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11231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78D142-BAB9-86AD-6019-06CCA7411E8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16AF9E-5010-765C-EE2E-CC9051F7F09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D8C21F2-C1EC-C6D1-4070-565AF881B8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801959-0262-4923-AA6C-88F2BCFB6F0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58726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937552E-43D5-38DF-1182-E46002B3B92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8AA4C7D-AC54-084F-AA90-7927528CBC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6F1B3CB-2923-C99B-C6DE-93877050DD2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8EB63C0-3822-4FA1-A269-91562577B00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373507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4BCC87-11F2-2E14-4C20-66A54AFF186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F053E1-84EB-7774-8139-5214B04CE9F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3B790BD-2B74-29D9-F248-A930696C2E7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563E57A-27F3-4ADB-AFD1-606902892896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149133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2DF181-C5AE-F000-5D2C-F9601ECAAB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237FDEA-43E4-218D-8CA8-A376268DA61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8A5D95-8B95-374E-3BFE-F2CE0862F9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E9C4EF-31F9-4BF7-80D4-F205983E32D4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850688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7D6D10F-1D2F-5D6C-ED86-6D5F5829BC8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69B002E-567E-ABEA-1716-613BBD2294B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DEFA5D96-CFD5-D4BD-5D9A-CA1125BB2B0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F123D14-1493-4307-84DC-807E7AD5EB9D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45084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DEBAF92-7A9E-5F62-6744-964516C7A3C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95FAA293-6FBE-50D2-BBCA-2B0ACD63466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1DB9B41D-CDC1-CD80-4869-E88514D228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E5D610-2A3E-4281-9A5D-FEC019DCBC2E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93333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35213557-811B-3EF4-21F2-C0CE7BFC8B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724A56F-AE09-5106-9B79-A74ED5FD05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5F1F631-0969-0B67-7759-DCEC145E62A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C7014F-2BD8-4BE8-A5EA-2F3CCFBD500F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36332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1F9973C-0593-8741-0D3C-3209ADEEBDF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3293CE0-0B23-56ED-1C39-C768043297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E297FE-7058-FE93-C9FD-449EBF9D10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93681-97A3-4FC4-9E72-6133431B42A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767036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8983C0-E997-AB38-9BB4-F310E706CD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454C63-5F8C-6D25-C228-C4400DFC87A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C079601-5E38-CFE1-F3DD-1154CF3D2A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0AB60B-EAF0-4C72-85F8-13A1B88B124B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91459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33245F4-05EF-25E7-A295-5D51D5C2E1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제목 스타일 편집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C1087D3-EECF-95B2-0266-B12AEEC861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4AFB1B7E-648D-36DE-DAC8-F9B100BD307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7E2719C-2A40-6030-B3D7-D7B5AD4641B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252CB52-4209-2CA1-0C53-ABFC4ABB682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ED2DFB4B-3545-4677-8442-113C303D93F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charset="-127"/>
          <a:ea typeface="굴림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9.xml"/><Relationship Id="rId5" Type="http://schemas.openxmlformats.org/officeDocument/2006/relationships/slide" Target="slide17.xml"/><Relationship Id="rId4" Type="http://schemas.openxmlformats.org/officeDocument/2006/relationships/slide" Target="slide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slide" Target="slide10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D07FE4D2-A594-9A69-C508-B781D1DBD8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1.Light after darkness, Gain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2051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592D1C1B-1B31-1560-5127-B6C2A567D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2.Sheaves after sowing, Sun </a:t>
            </a:r>
            <a:endParaRPr lang="ko-KR" altLang="en-US" sz="1100"/>
          </a:p>
        </p:txBody>
      </p:sp>
      <p:sp>
        <p:nvSpPr>
          <p:cNvPr id="2052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77BA5059-4276-EAAD-C587-AC16080225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3.Near after distant, Gleam </a:t>
            </a:r>
            <a:endParaRPr lang="ko-KR" altLang="en-US" sz="1100"/>
          </a:p>
        </p:txBody>
      </p:sp>
      <p:sp>
        <p:nvSpPr>
          <p:cNvPr id="2053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58C1C0F-0B1E-9DDB-CA58-72545C7B7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4.Bliss after agony, Gain after </a:t>
            </a:r>
            <a:endParaRPr lang="ko-KR" altLang="en-US" sz="1100"/>
          </a:p>
        </p:txBody>
      </p:sp>
      <p:sp>
        <p:nvSpPr>
          <p:cNvPr id="2054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6229990E-5A9B-C246-D504-0409959B4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어두움 후에 빛이오며</a:t>
            </a:r>
          </a:p>
        </p:txBody>
      </p:sp>
      <p:sp>
        <p:nvSpPr>
          <p:cNvPr id="2055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4D1F81D5-2425-C275-86F0-1535829256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연약함 후에 강건하며</a:t>
            </a:r>
          </a:p>
        </p:txBody>
      </p:sp>
      <p:sp>
        <p:nvSpPr>
          <p:cNvPr id="2056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20D184AB-A789-0AE1-93F6-F34CAF257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괴로움 후에 평안 있고</a:t>
            </a:r>
          </a:p>
        </p:txBody>
      </p:sp>
      <p:sp>
        <p:nvSpPr>
          <p:cNvPr id="2057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3CE9759D-88ED-B4B2-4163-569C26C4A8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고생한 후에 기쁨 있고</a:t>
            </a:r>
          </a:p>
        </p:txBody>
      </p:sp>
      <p:pic>
        <p:nvPicPr>
          <p:cNvPr id="2058" name="그림 2">
            <a:extLst>
              <a:ext uri="{FF2B5EF4-FFF2-40B4-BE49-F238E27FC236}">
                <a16:creationId xmlns:a16="http://schemas.microsoft.com/office/drawing/2014/main" id="{AC32ACD0-7CD3-043C-8BED-E1353CCF742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그림 1">
            <a:extLst>
              <a:ext uri="{FF2B5EF4-FFF2-40B4-BE49-F238E27FC236}">
                <a16:creationId xmlns:a16="http://schemas.microsoft.com/office/drawing/2014/main" id="{3D9EFAE0-35EA-3937-97B1-899CF4DB43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BF16B4B-B52A-5876-6413-9FA33DDBAF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1.Light after darkness, Gain </a:t>
            </a:r>
            <a:endParaRPr lang="ko-KR" altLang="en-US" sz="1100"/>
          </a:p>
        </p:txBody>
      </p:sp>
      <p:sp>
        <p:nvSpPr>
          <p:cNvPr id="1126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F5F6D7B-223D-7B1F-5723-BE732BF0A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2.Sheaves after sowing, Sun </a:t>
            </a:r>
            <a:endParaRPr lang="ko-KR" altLang="en-US" sz="1100"/>
          </a:p>
        </p:txBody>
      </p:sp>
      <p:sp>
        <p:nvSpPr>
          <p:cNvPr id="1126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1FDB5C9-851F-16A0-F943-E3A2DCCC8D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3.Near after distant, Gleam </a:t>
            </a:r>
            <a:endParaRPr lang="ko-KR" altLang="en-US" sz="1100"/>
          </a:p>
        </p:txBody>
      </p:sp>
      <p:sp>
        <p:nvSpPr>
          <p:cNvPr id="1127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190102B-E186-73FF-0F23-8528FB128B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4.Bliss after agony, Gain after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12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8E22CB4A-0F9B-B9F8-2FE5-273FAA5DA0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어두움 후에 빛이오며</a:t>
            </a:r>
          </a:p>
        </p:txBody>
      </p:sp>
      <p:sp>
        <p:nvSpPr>
          <p:cNvPr id="112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F0FE3356-D2AF-FBFC-8D07-6D590568C7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연약함 후에 강건하며</a:t>
            </a:r>
          </a:p>
        </p:txBody>
      </p:sp>
      <p:sp>
        <p:nvSpPr>
          <p:cNvPr id="112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F5FDE32-3964-1748-B902-61844BCF0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괴로움 후에 평안 있고</a:t>
            </a:r>
          </a:p>
        </p:txBody>
      </p:sp>
      <p:sp>
        <p:nvSpPr>
          <p:cNvPr id="112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CFA6976-2331-FF54-B2AE-AEDCD17757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고생한 후에 기쁨 있고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그림 1">
            <a:extLst>
              <a:ext uri="{FF2B5EF4-FFF2-40B4-BE49-F238E27FC236}">
                <a16:creationId xmlns:a16="http://schemas.microsoft.com/office/drawing/2014/main" id="{821A013F-C023-E988-BA7D-DA3C899AC3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6917DE8-FFB1-AD2E-91FF-64B0C3C95F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1.Light after darkness, Gain </a:t>
            </a:r>
            <a:endParaRPr lang="ko-KR" altLang="en-US" sz="1100"/>
          </a:p>
        </p:txBody>
      </p:sp>
      <p:sp>
        <p:nvSpPr>
          <p:cNvPr id="1229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9425FBE-1A89-4629-0F4E-9A7CBD6C94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2.Sheaves after sowing, Sun </a:t>
            </a:r>
            <a:endParaRPr lang="ko-KR" altLang="en-US" sz="1100"/>
          </a:p>
        </p:txBody>
      </p:sp>
      <p:sp>
        <p:nvSpPr>
          <p:cNvPr id="1229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A2F1D93-92DD-0E78-1325-33B0EC873B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3.Near after distant, Gleam </a:t>
            </a:r>
            <a:endParaRPr lang="ko-KR" altLang="en-US" sz="1100"/>
          </a:p>
        </p:txBody>
      </p:sp>
      <p:sp>
        <p:nvSpPr>
          <p:cNvPr id="1229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4626EA9-6C05-6CBB-A7DA-39EDE36121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4.Bliss after agony, Gain after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22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CC05C2A-3012-8444-3F6D-06ECC2E26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어두움 후에 빛이오며</a:t>
            </a:r>
          </a:p>
        </p:txBody>
      </p:sp>
      <p:sp>
        <p:nvSpPr>
          <p:cNvPr id="122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089B2B6-471E-7680-4E61-F76EB2E22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연약함 후에 강건하며</a:t>
            </a:r>
          </a:p>
        </p:txBody>
      </p:sp>
      <p:sp>
        <p:nvSpPr>
          <p:cNvPr id="122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E4667EEA-9C35-B835-4D93-C4DB988F72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괴로움 후에 평안 있고</a:t>
            </a:r>
          </a:p>
        </p:txBody>
      </p:sp>
      <p:sp>
        <p:nvSpPr>
          <p:cNvPr id="122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CFB4147-A8A2-F2C9-FC77-00106575B7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고생한 후에 기쁨 있고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그림 1">
            <a:extLst>
              <a:ext uri="{FF2B5EF4-FFF2-40B4-BE49-F238E27FC236}">
                <a16:creationId xmlns:a16="http://schemas.microsoft.com/office/drawing/2014/main" id="{92AC913F-71A0-65F4-1D5D-77DD99A48F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6CC7A02-91E6-518C-689F-53496887CA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1.Light after darkness, Gain </a:t>
            </a:r>
            <a:endParaRPr lang="ko-KR" altLang="en-US" sz="1100"/>
          </a:p>
        </p:txBody>
      </p:sp>
      <p:sp>
        <p:nvSpPr>
          <p:cNvPr id="1331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E33AB07-684A-56FB-34A0-1780F43E6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2.Sheaves after sowing, Sun </a:t>
            </a:r>
            <a:endParaRPr lang="ko-KR" altLang="en-US" sz="1100"/>
          </a:p>
        </p:txBody>
      </p:sp>
      <p:sp>
        <p:nvSpPr>
          <p:cNvPr id="1331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629B845-5CDA-A93C-9C18-747042A990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3.Near after distant, Gleam </a:t>
            </a:r>
            <a:endParaRPr lang="ko-KR" altLang="en-US" sz="1100"/>
          </a:p>
        </p:txBody>
      </p:sp>
      <p:sp>
        <p:nvSpPr>
          <p:cNvPr id="1331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E39CAC4C-65A2-711B-FD43-91512FE2D9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4.Bliss after agony, Gain after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33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C561B33-1F98-A3A9-8992-40E78CEB51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어두움 후에 빛이오며</a:t>
            </a:r>
          </a:p>
        </p:txBody>
      </p:sp>
      <p:sp>
        <p:nvSpPr>
          <p:cNvPr id="133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953FEEB7-A189-64D9-98EF-E1A1C04DDA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연약함 후에 강건하며</a:t>
            </a:r>
          </a:p>
        </p:txBody>
      </p:sp>
      <p:sp>
        <p:nvSpPr>
          <p:cNvPr id="133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254292FE-C891-1AAA-1856-F51330DE92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괴로움 후에 평안 있고</a:t>
            </a:r>
          </a:p>
        </p:txBody>
      </p:sp>
      <p:sp>
        <p:nvSpPr>
          <p:cNvPr id="133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40311F31-1CEB-E68D-B514-4325A6B228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고생한 후에 기쁨 있고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그림 1">
            <a:extLst>
              <a:ext uri="{FF2B5EF4-FFF2-40B4-BE49-F238E27FC236}">
                <a16:creationId xmlns:a16="http://schemas.microsoft.com/office/drawing/2014/main" id="{646B1C4B-3565-89CA-3FE8-FE78BBEF2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99D6EE3-C6A6-4620-AFBE-CBBB95CCC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어두움 후에 빛이 오며 바람</a:t>
            </a:r>
          </a:p>
        </p:txBody>
      </p:sp>
      <p:sp>
        <p:nvSpPr>
          <p:cNvPr id="205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E3CBB9D-6A43-7C8C-B5D2-980A53EEAF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연약함 후에 강건하며 애통한</a:t>
            </a:r>
          </a:p>
        </p:txBody>
      </p:sp>
      <p:sp>
        <p:nvSpPr>
          <p:cNvPr id="205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8B4B9BC2-4070-A556-4EBB-FE29AB872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괴로움 후에 평안 있고 슬퍼한</a:t>
            </a:r>
          </a:p>
        </p:txBody>
      </p:sp>
      <p:sp>
        <p:nvSpPr>
          <p:cNvPr id="205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1286236F-37C3-262C-8CD3-33CA3E581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고생한 후에 기쁨 있고 십자가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A57FE7E6-5161-FB17-EE1D-E23C947F2A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84CEAEF3-D5C8-04EC-7CAD-4B7A4806B9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어두움 후에 빛이 오며 바람</a:t>
            </a:r>
          </a:p>
        </p:txBody>
      </p:sp>
      <p:sp>
        <p:nvSpPr>
          <p:cNvPr id="307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93A97164-A6F3-9CBC-2272-86B074202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연약함 후에 강건하며 애통한</a:t>
            </a:r>
          </a:p>
        </p:txBody>
      </p:sp>
      <p:sp>
        <p:nvSpPr>
          <p:cNvPr id="307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C1ED4B6-0285-5D2C-3BBB-CF32165E84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괴로움 후에 평안 있고 슬퍼한</a:t>
            </a:r>
          </a:p>
        </p:txBody>
      </p:sp>
      <p:sp>
        <p:nvSpPr>
          <p:cNvPr id="307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4C840774-6CC9-F8AE-4FA6-AC4A07801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고생한 후에 기쁨 있고 십자가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7A8A0C59-542B-9D22-E0A3-A8476AF55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ECF6E43D-BEC5-253A-7412-3FA9EB188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어두움 후에 빛이 오며 바람</a:t>
            </a:r>
          </a:p>
        </p:txBody>
      </p:sp>
      <p:sp>
        <p:nvSpPr>
          <p:cNvPr id="410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F6C7C834-98B3-D8BD-B75F-1D744C6FD0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연약함 후에 강건하며 애통한</a:t>
            </a:r>
          </a:p>
        </p:txBody>
      </p:sp>
      <p:sp>
        <p:nvSpPr>
          <p:cNvPr id="410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D5ABA040-E54E-DD68-9E0D-6B2196CBAA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괴로움 후에 평안 있고 슬퍼한</a:t>
            </a:r>
          </a:p>
        </p:txBody>
      </p:sp>
      <p:sp>
        <p:nvSpPr>
          <p:cNvPr id="410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374055D-15DE-220C-4C0E-373CE367DD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고생한 후에 기쁨 있고 십자가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116FF092-E9DE-9AC7-2F8A-404465C7ED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5C8138C7-02BC-1ED9-2B1D-0CBF55B860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어두움 후에 빛이 오며 바람</a:t>
            </a:r>
          </a:p>
        </p:txBody>
      </p:sp>
      <p:sp>
        <p:nvSpPr>
          <p:cNvPr id="5124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3F12066-A553-98AE-3AB7-BDBF1DF558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연약함 후에 강건하며 애통한</a:t>
            </a:r>
          </a:p>
        </p:txBody>
      </p:sp>
      <p:sp>
        <p:nvSpPr>
          <p:cNvPr id="5125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027952F-2F3B-995E-2FA9-1C08E19F93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괴로움 후에 평안 있고 슬퍼한</a:t>
            </a:r>
          </a:p>
        </p:txBody>
      </p:sp>
      <p:sp>
        <p:nvSpPr>
          <p:cNvPr id="5126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94477BCD-4366-BE84-D0A8-272CEDB834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고생한 후에 기쁨 있고 십자가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8888FC76-FFFD-111A-C7D6-B3DD509C57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9E5A5C80-9F46-8758-6656-65D2B5D73A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어두움 후에 빛이 오며 바람</a:t>
            </a:r>
          </a:p>
        </p:txBody>
      </p:sp>
      <p:sp>
        <p:nvSpPr>
          <p:cNvPr id="6148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293FFE77-B549-C37C-60BB-6D7AE9C55D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연약함 후에 강건하며 애통한</a:t>
            </a:r>
          </a:p>
        </p:txBody>
      </p:sp>
      <p:sp>
        <p:nvSpPr>
          <p:cNvPr id="6149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404FFD9C-89CE-56B7-3145-95F88E16D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괴로움 후에 평안 있고 슬퍼한</a:t>
            </a:r>
          </a:p>
        </p:txBody>
      </p:sp>
      <p:sp>
        <p:nvSpPr>
          <p:cNvPr id="6150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D33D32BB-8B9C-0C68-46FA-49CCD84A8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고생한 후에 기쁨 있고 십자가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03D89BBF-8721-9FFE-4A00-A3950B565D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8206B8A-FDB3-1446-606C-54673A8FB5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어두움 후에 빛이 오며 바람</a:t>
            </a:r>
          </a:p>
        </p:txBody>
      </p:sp>
      <p:sp>
        <p:nvSpPr>
          <p:cNvPr id="7172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AEEF2C47-B97E-80DD-0907-6025E32D5D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연약함 후에 강건하며 애통한</a:t>
            </a:r>
          </a:p>
        </p:txBody>
      </p:sp>
      <p:sp>
        <p:nvSpPr>
          <p:cNvPr id="7173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A2216E9C-10C3-00D7-356B-FFB7379168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괴로움 후에 평안 있고 슬퍼한</a:t>
            </a:r>
          </a:p>
        </p:txBody>
      </p:sp>
      <p:sp>
        <p:nvSpPr>
          <p:cNvPr id="7174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BE67BED9-2B7F-027B-E2A7-8CCA91113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4.</a:t>
            </a:r>
            <a:r>
              <a:rPr lang="ko-KR" altLang="en-US" sz="1100"/>
              <a:t>고생한 후에 기쁨 있고 십자가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ECDA76D4-C94D-FD99-44D0-4BAC3E174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AC77E756-B872-0CA8-860F-DE765B84E5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어두움 후에 빛이 오며 바람</a:t>
            </a:r>
          </a:p>
        </p:txBody>
      </p:sp>
      <p:sp>
        <p:nvSpPr>
          <p:cNvPr id="8196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35ADA7F7-06C3-6784-98B3-62D651C95B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연약함 후에 강건하며 애통한</a:t>
            </a:r>
          </a:p>
        </p:txBody>
      </p:sp>
      <p:sp>
        <p:nvSpPr>
          <p:cNvPr id="8197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91EE8B13-8E78-CD30-637E-E9D4EFF10A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괴로움 후에 평안 있고 슬퍼한</a:t>
            </a:r>
          </a:p>
        </p:txBody>
      </p:sp>
      <p:sp>
        <p:nvSpPr>
          <p:cNvPr id="8198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74AE31D4-6CE5-F38A-8A35-55A37F0F8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고생한 후에 기쁨 있고 십자가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그림 1">
            <a:extLst>
              <a:ext uri="{FF2B5EF4-FFF2-40B4-BE49-F238E27FC236}">
                <a16:creationId xmlns:a16="http://schemas.microsoft.com/office/drawing/2014/main" id="{C744BE3F-502A-925D-7094-2A654728CE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FE8722AC-B4A6-8716-7B42-AA1075E967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1.Light after darkness, Gain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30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D3CA815-AC7D-0082-6066-45BFEA789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2.Sheaves after sowing, Sun </a:t>
            </a:r>
            <a:endParaRPr lang="ko-KR" altLang="en-US" sz="1100"/>
          </a:p>
        </p:txBody>
      </p:sp>
      <p:sp>
        <p:nvSpPr>
          <p:cNvPr id="30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B924850-BD24-850E-D193-24BCC8DCBD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3.Near after distant, Gleam </a:t>
            </a:r>
            <a:endParaRPr lang="ko-KR" altLang="en-US" sz="1100"/>
          </a:p>
        </p:txBody>
      </p:sp>
      <p:sp>
        <p:nvSpPr>
          <p:cNvPr id="30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04F2190F-B240-B02A-0CE7-AF5ABBD15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4.Bliss after agony, Gain after </a:t>
            </a:r>
            <a:endParaRPr lang="ko-KR" altLang="en-US" sz="1100"/>
          </a:p>
        </p:txBody>
      </p:sp>
      <p:sp>
        <p:nvSpPr>
          <p:cNvPr id="307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B5EA779B-22FE-C2EE-1D49-CDBB5C9F1D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어두움 후에 빛이오며</a:t>
            </a:r>
          </a:p>
        </p:txBody>
      </p:sp>
      <p:sp>
        <p:nvSpPr>
          <p:cNvPr id="308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FE6FBF6-7F79-5608-86B0-E7C57121CE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연약함 후에 강건하며</a:t>
            </a:r>
          </a:p>
        </p:txBody>
      </p:sp>
      <p:sp>
        <p:nvSpPr>
          <p:cNvPr id="308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C5F87F30-E841-6F15-58F1-F2495C93E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괴로움 후에 평안 있고</a:t>
            </a:r>
          </a:p>
        </p:txBody>
      </p:sp>
      <p:sp>
        <p:nvSpPr>
          <p:cNvPr id="308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C6FC17F-FBA9-BA77-7A65-B11287F75F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고생한 후에 기쁨 있고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C31978F9-F1F5-8206-1616-B8E6280162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3" action="ppaction://hlinksldjump"/>
            <a:extLst>
              <a:ext uri="{FF2B5EF4-FFF2-40B4-BE49-F238E27FC236}">
                <a16:creationId xmlns:a16="http://schemas.microsoft.com/office/drawing/2014/main" id="{4E7E2BA2-ADD5-15BC-D569-13D6B2F4CB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1.</a:t>
            </a:r>
            <a:r>
              <a:rPr lang="ko-KR" altLang="en-US" sz="1100"/>
              <a:t>어두움 후에 빛이 오며 바람</a:t>
            </a:r>
          </a:p>
        </p:txBody>
      </p:sp>
      <p:sp>
        <p:nvSpPr>
          <p:cNvPr id="9220" name="AutoShape 14">
            <a:hlinkClick r:id="rId4" action="ppaction://hlinksldjump"/>
            <a:extLst>
              <a:ext uri="{FF2B5EF4-FFF2-40B4-BE49-F238E27FC236}">
                <a16:creationId xmlns:a16="http://schemas.microsoft.com/office/drawing/2014/main" id="{D2A2DE07-45FD-8C16-038B-173621A5A1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2.</a:t>
            </a:r>
            <a:r>
              <a:rPr lang="ko-KR" altLang="en-US" sz="1100"/>
              <a:t>연약함 후에 강건하며 애통한</a:t>
            </a:r>
          </a:p>
        </p:txBody>
      </p:sp>
      <p:sp>
        <p:nvSpPr>
          <p:cNvPr id="9221" name="AutoShape 15">
            <a:hlinkClick r:id="rId5" action="ppaction://hlinksldjump"/>
            <a:extLst>
              <a:ext uri="{FF2B5EF4-FFF2-40B4-BE49-F238E27FC236}">
                <a16:creationId xmlns:a16="http://schemas.microsoft.com/office/drawing/2014/main" id="{3614FAFE-4A14-160C-73A0-B047CD915C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/>
              <a:t>3.</a:t>
            </a:r>
            <a:r>
              <a:rPr lang="ko-KR" altLang="en-US" sz="1100"/>
              <a:t>괴로움 후에 평안 있고 슬퍼한</a:t>
            </a:r>
          </a:p>
        </p:txBody>
      </p:sp>
      <p:sp>
        <p:nvSpPr>
          <p:cNvPr id="9222" name="AutoShape 16">
            <a:hlinkClick r:id="rId6" action="ppaction://hlinksldjump"/>
            <a:extLst>
              <a:ext uri="{FF2B5EF4-FFF2-40B4-BE49-F238E27FC236}">
                <a16:creationId xmlns:a16="http://schemas.microsoft.com/office/drawing/2014/main" id="{FA286BD9-BD91-7329-990A-EB29C66E9C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hangingPunct="1"/>
            <a:r>
              <a:rPr lang="en-US" altLang="ko-KR" sz="1100">
                <a:solidFill>
                  <a:srgbClr val="FF0000"/>
                </a:solidFill>
              </a:rPr>
              <a:t>4.</a:t>
            </a:r>
            <a:r>
              <a:rPr lang="ko-KR" altLang="en-US" sz="1100">
                <a:solidFill>
                  <a:srgbClr val="FF0000"/>
                </a:solidFill>
              </a:rPr>
              <a:t>고생한 후에 기쁨 있고 십자가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그림 1">
            <a:extLst>
              <a:ext uri="{FF2B5EF4-FFF2-40B4-BE49-F238E27FC236}">
                <a16:creationId xmlns:a16="http://schemas.microsoft.com/office/drawing/2014/main" id="{D37C7C4D-D40E-D536-2F47-7304B7157B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3208F87-A4C6-542F-524B-58190AE40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1.Light after darkness, Gain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41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83CC429-3D58-3DF7-F82C-5ADDDED33E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2.Sheaves after sowing, Sun </a:t>
            </a:r>
            <a:endParaRPr lang="ko-KR" altLang="en-US" sz="1100"/>
          </a:p>
        </p:txBody>
      </p:sp>
      <p:sp>
        <p:nvSpPr>
          <p:cNvPr id="41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813C187-0485-4AC6-E640-5F091119F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3.Near after distant, Gleam </a:t>
            </a:r>
            <a:endParaRPr lang="ko-KR" altLang="en-US" sz="1100"/>
          </a:p>
        </p:txBody>
      </p:sp>
      <p:sp>
        <p:nvSpPr>
          <p:cNvPr id="41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1CFB5415-FBE6-39EF-07FC-194AD61A9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4.Bliss after agony, Gain after </a:t>
            </a:r>
            <a:endParaRPr lang="ko-KR" altLang="en-US" sz="1100"/>
          </a:p>
        </p:txBody>
      </p:sp>
      <p:sp>
        <p:nvSpPr>
          <p:cNvPr id="410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3F7CC1C-B7EB-015B-8581-063B64B8A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1.</a:t>
            </a:r>
            <a:r>
              <a:rPr lang="ko-KR" altLang="en-US" sz="1100">
                <a:solidFill>
                  <a:srgbClr val="FF0000"/>
                </a:solidFill>
              </a:rPr>
              <a:t>어두움 후에 빛이오며</a:t>
            </a:r>
          </a:p>
        </p:txBody>
      </p:sp>
      <p:sp>
        <p:nvSpPr>
          <p:cNvPr id="410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E2E5E13-F8F1-6E99-3448-4FB1CC09A2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연약함 후에 강건하며</a:t>
            </a:r>
          </a:p>
        </p:txBody>
      </p:sp>
      <p:sp>
        <p:nvSpPr>
          <p:cNvPr id="410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42916365-FA64-BBD9-4E7F-EDE69DEC2D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괴로움 후에 평안 있고</a:t>
            </a:r>
          </a:p>
        </p:txBody>
      </p:sp>
      <p:sp>
        <p:nvSpPr>
          <p:cNvPr id="410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84CEFE89-A391-2DCC-843B-3385BB0E5C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고생한 후에 기쁨 있고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1">
            <a:extLst>
              <a:ext uri="{FF2B5EF4-FFF2-40B4-BE49-F238E27FC236}">
                <a16:creationId xmlns:a16="http://schemas.microsoft.com/office/drawing/2014/main" id="{1351DB9C-4E53-1FCB-F81A-315951A222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8CC7158-5244-736D-22B4-5B9CDF31BC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1.Light after darkness, Gain </a:t>
            </a:r>
            <a:endParaRPr lang="ko-KR" altLang="en-US" sz="1100"/>
          </a:p>
        </p:txBody>
      </p:sp>
      <p:sp>
        <p:nvSpPr>
          <p:cNvPr id="51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B4E554E7-F1C0-7287-4C47-6847996D15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2.Sheaves after sowing, Sun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51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903C2D4-08B0-D168-6CB8-39D7BC3963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3.Near after distant, Gleam </a:t>
            </a:r>
            <a:endParaRPr lang="ko-KR" altLang="en-US" sz="1100"/>
          </a:p>
        </p:txBody>
      </p:sp>
      <p:sp>
        <p:nvSpPr>
          <p:cNvPr id="51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43A58B8-A215-BF77-1DD4-1AD8DA4629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4.Bliss after agony, Gain after </a:t>
            </a:r>
            <a:endParaRPr lang="ko-KR" altLang="en-US" sz="1100"/>
          </a:p>
        </p:txBody>
      </p:sp>
      <p:sp>
        <p:nvSpPr>
          <p:cNvPr id="512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381CD21F-F4A7-3728-73B7-11250257D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어두움 후에 빛이오며</a:t>
            </a:r>
          </a:p>
        </p:txBody>
      </p:sp>
      <p:sp>
        <p:nvSpPr>
          <p:cNvPr id="512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8894C598-2D9F-62FB-252C-4A415264D2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연약함 후에 강건하며</a:t>
            </a:r>
          </a:p>
        </p:txBody>
      </p:sp>
      <p:sp>
        <p:nvSpPr>
          <p:cNvPr id="512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531BE65-8ADD-2787-C572-5B87E0D7F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괴로움 후에 평안 있고</a:t>
            </a:r>
          </a:p>
        </p:txBody>
      </p:sp>
      <p:sp>
        <p:nvSpPr>
          <p:cNvPr id="513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990CC46-ABE7-9C9D-E4C3-AF4A23261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고생한 후에 기쁨 있고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그림 1">
            <a:extLst>
              <a:ext uri="{FF2B5EF4-FFF2-40B4-BE49-F238E27FC236}">
                <a16:creationId xmlns:a16="http://schemas.microsoft.com/office/drawing/2014/main" id="{CF2473EF-6F79-0F88-C6AC-C061B0E058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61FADE33-AE92-B46A-22DC-68A820AEC2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1.Light after darkness, Gain </a:t>
            </a:r>
            <a:endParaRPr lang="ko-KR" altLang="en-US" sz="1100"/>
          </a:p>
        </p:txBody>
      </p:sp>
      <p:sp>
        <p:nvSpPr>
          <p:cNvPr id="61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4C66A4F3-9A65-C546-31B3-1F724318C7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2.Sheaves after sowing, Sun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61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780227FC-9798-F9E8-88A7-6589200B79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3.Near after distant, Gleam </a:t>
            </a:r>
            <a:endParaRPr lang="ko-KR" altLang="en-US" sz="1100"/>
          </a:p>
        </p:txBody>
      </p:sp>
      <p:sp>
        <p:nvSpPr>
          <p:cNvPr id="61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F82B9A21-4310-A057-21B0-3CC603CF2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4.Bliss after agony, Gain after </a:t>
            </a:r>
            <a:endParaRPr lang="ko-KR" altLang="en-US" sz="1100"/>
          </a:p>
        </p:txBody>
      </p:sp>
      <p:sp>
        <p:nvSpPr>
          <p:cNvPr id="615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CDABC525-4964-1CB2-1CA6-4ABE100595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어두움 후에 빛이오며</a:t>
            </a:r>
          </a:p>
        </p:txBody>
      </p:sp>
      <p:sp>
        <p:nvSpPr>
          <p:cNvPr id="615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32814574-57C6-C0CD-9B4A-593A97000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연약함 후에 강건하며</a:t>
            </a:r>
          </a:p>
        </p:txBody>
      </p:sp>
      <p:sp>
        <p:nvSpPr>
          <p:cNvPr id="615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AA0A8401-DDC2-F77C-F009-A24A0821F5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괴로움 후에 평안 있고</a:t>
            </a:r>
          </a:p>
        </p:txBody>
      </p:sp>
      <p:sp>
        <p:nvSpPr>
          <p:cNvPr id="615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6D8E980E-DF56-76D2-5802-FA33BB87FB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고생한 후에 기쁨 있고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그림 1">
            <a:extLst>
              <a:ext uri="{FF2B5EF4-FFF2-40B4-BE49-F238E27FC236}">
                <a16:creationId xmlns:a16="http://schemas.microsoft.com/office/drawing/2014/main" id="{299F1D5D-2096-31AA-4263-7A198D7E6D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19C1B148-80B5-B823-9B51-B391E4EAE5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1.Light after darkness, Gain </a:t>
            </a:r>
            <a:endParaRPr lang="ko-KR" altLang="en-US" sz="1100"/>
          </a:p>
        </p:txBody>
      </p:sp>
      <p:sp>
        <p:nvSpPr>
          <p:cNvPr id="7172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1DB73D5-D996-7577-4404-BB8FF64ABC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2.Sheaves after sowing, Sun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7173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8C3EB4FF-ECC3-6D02-EE7B-9BC2D0B1E3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3.Near after distant, Gleam </a:t>
            </a:r>
            <a:endParaRPr lang="ko-KR" altLang="en-US" sz="1100"/>
          </a:p>
        </p:txBody>
      </p:sp>
      <p:sp>
        <p:nvSpPr>
          <p:cNvPr id="7174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2D8BFA79-3F37-F1EB-D6FF-3C44309D8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4.Bliss after agony, Gain after </a:t>
            </a:r>
            <a:endParaRPr lang="ko-KR" altLang="en-US" sz="1100"/>
          </a:p>
        </p:txBody>
      </p:sp>
      <p:sp>
        <p:nvSpPr>
          <p:cNvPr id="717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EC5D6EED-9542-1CA6-1C98-932622C7BE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어두움 후에 빛이오며</a:t>
            </a:r>
          </a:p>
        </p:txBody>
      </p:sp>
      <p:sp>
        <p:nvSpPr>
          <p:cNvPr id="717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50373AD4-4B91-0F83-0827-BB56AAA59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2.</a:t>
            </a:r>
            <a:r>
              <a:rPr lang="ko-KR" altLang="en-US" sz="1100">
                <a:solidFill>
                  <a:srgbClr val="FF0000"/>
                </a:solidFill>
              </a:rPr>
              <a:t>연약함 후에 강건하며</a:t>
            </a:r>
          </a:p>
        </p:txBody>
      </p:sp>
      <p:sp>
        <p:nvSpPr>
          <p:cNvPr id="717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1C4370A4-D869-57E9-0EF1-573F55C0D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3.</a:t>
            </a:r>
            <a:r>
              <a:rPr lang="ko-KR" altLang="en-US" sz="1100"/>
              <a:t>괴로움 후에 평안 있고</a:t>
            </a:r>
          </a:p>
        </p:txBody>
      </p:sp>
      <p:sp>
        <p:nvSpPr>
          <p:cNvPr id="717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B924063-04A9-DBF6-8684-DF9EA3AE9E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고생한 후에 기쁨 있고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그림 1">
            <a:extLst>
              <a:ext uri="{FF2B5EF4-FFF2-40B4-BE49-F238E27FC236}">
                <a16:creationId xmlns:a16="http://schemas.microsoft.com/office/drawing/2014/main" id="{7B15CAE6-9CBE-5C22-D76A-914CE10B50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A33B90EC-BCE2-D3FB-DB00-A04C8A7FE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1.Light after darkness, Gain </a:t>
            </a:r>
            <a:endParaRPr lang="ko-KR" altLang="en-US" sz="1100"/>
          </a:p>
        </p:txBody>
      </p:sp>
      <p:sp>
        <p:nvSpPr>
          <p:cNvPr id="8196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B065DEF-A8D4-EE8C-8071-1ECC0E29C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2.Sheaves after sowing, Sun </a:t>
            </a:r>
            <a:endParaRPr lang="ko-KR" altLang="en-US" sz="1100"/>
          </a:p>
        </p:txBody>
      </p:sp>
      <p:sp>
        <p:nvSpPr>
          <p:cNvPr id="8197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1960341-B12D-7069-A75B-E9048A716E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3.Near after distant, Gleam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8198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767FD7C4-AFE5-9053-00B6-B1BB8454ED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4.Bliss after agony, Gain after </a:t>
            </a:r>
            <a:endParaRPr lang="ko-KR" altLang="en-US" sz="1100"/>
          </a:p>
        </p:txBody>
      </p:sp>
      <p:sp>
        <p:nvSpPr>
          <p:cNvPr id="819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06BEF02F-A9F8-40F2-9F15-837F14094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어두움 후에 빛이오며</a:t>
            </a:r>
          </a:p>
        </p:txBody>
      </p:sp>
      <p:sp>
        <p:nvSpPr>
          <p:cNvPr id="820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A72F76D7-A013-0A19-E813-EDA33BCB2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연약함 후에 강건하며</a:t>
            </a:r>
          </a:p>
        </p:txBody>
      </p:sp>
      <p:sp>
        <p:nvSpPr>
          <p:cNvPr id="820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3808AC61-1BD4-E295-7B0D-0086933D00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괴로움 후에 평안 있고</a:t>
            </a:r>
          </a:p>
        </p:txBody>
      </p:sp>
      <p:sp>
        <p:nvSpPr>
          <p:cNvPr id="820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742F53C-3366-8BCF-E752-F3EBA4976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고생한 후에 기쁨 있고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그림 1">
            <a:extLst>
              <a:ext uri="{FF2B5EF4-FFF2-40B4-BE49-F238E27FC236}">
                <a16:creationId xmlns:a16="http://schemas.microsoft.com/office/drawing/2014/main" id="{E8768D73-BF47-6D45-4D0D-54A4F8954B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6CEDCAC-AF24-028B-496E-1931FEBD97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1.Light after darkness, Gain </a:t>
            </a:r>
            <a:endParaRPr lang="ko-KR" altLang="en-US" sz="1100"/>
          </a:p>
        </p:txBody>
      </p:sp>
      <p:sp>
        <p:nvSpPr>
          <p:cNvPr id="9220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054B3FE6-A55B-1253-2A4C-2DA8D4B2E8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2.Sheaves after sowing, Sun </a:t>
            </a:r>
            <a:endParaRPr lang="ko-KR" altLang="en-US" sz="1100"/>
          </a:p>
        </p:txBody>
      </p:sp>
      <p:sp>
        <p:nvSpPr>
          <p:cNvPr id="9221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BD88AAF0-9155-7BD7-978E-D64F15F77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3.Near after distant, Gleam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9222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36C78C8C-3F18-A150-9C73-3041A9FBB5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4.Bliss after agony, Gain after </a:t>
            </a:r>
            <a:endParaRPr lang="ko-KR" altLang="en-US" sz="1100"/>
          </a:p>
        </p:txBody>
      </p:sp>
      <p:sp>
        <p:nvSpPr>
          <p:cNvPr id="922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DF0FD2E3-DECA-0CB8-3CF5-CB5C4D3218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어두움 후에 빛이오며</a:t>
            </a:r>
          </a:p>
        </p:txBody>
      </p:sp>
      <p:sp>
        <p:nvSpPr>
          <p:cNvPr id="922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96AB636-9555-C5BA-CE29-9447AD7192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연약함 후에 강건하며</a:t>
            </a:r>
          </a:p>
        </p:txBody>
      </p:sp>
      <p:sp>
        <p:nvSpPr>
          <p:cNvPr id="922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9FE3C72B-CBDD-26CE-A8EF-87C873D394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괴로움 후에 평안 있고</a:t>
            </a:r>
          </a:p>
        </p:txBody>
      </p:sp>
      <p:sp>
        <p:nvSpPr>
          <p:cNvPr id="922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DAECFEB4-2A57-883A-4097-8C04BF4C98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고생한 후에 기쁨 있고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그림 1">
            <a:extLst>
              <a:ext uri="{FF2B5EF4-FFF2-40B4-BE49-F238E27FC236}">
                <a16:creationId xmlns:a16="http://schemas.microsoft.com/office/drawing/2014/main" id="{21AB7DC9-1201-8B66-9882-E795FA741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48541D88-22B8-7CAA-46D6-EC875A7184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1.Light after darkness, Gain </a:t>
            </a:r>
            <a:endParaRPr lang="ko-KR" altLang="en-US" sz="1100"/>
          </a:p>
        </p:txBody>
      </p:sp>
      <p:sp>
        <p:nvSpPr>
          <p:cNvPr id="10244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7F9F3572-9128-0FB7-A1A2-ACAFB5160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2.Sheaves after sowing, Sun </a:t>
            </a:r>
            <a:endParaRPr lang="ko-KR" altLang="en-US" sz="1100"/>
          </a:p>
        </p:txBody>
      </p:sp>
      <p:sp>
        <p:nvSpPr>
          <p:cNvPr id="10245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53B0D722-D7E9-9AA3-5B7A-69115D5B0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3.Near after distant, Gleam </a:t>
            </a:r>
            <a:endParaRPr lang="ko-KR" altLang="en-US" sz="1100">
              <a:solidFill>
                <a:srgbClr val="FF0000"/>
              </a:solidFill>
            </a:endParaRPr>
          </a:p>
        </p:txBody>
      </p:sp>
      <p:sp>
        <p:nvSpPr>
          <p:cNvPr id="10246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584FCF53-1162-0013-C8DE-114F27EB5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5024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4.Bliss after agony, Gain after </a:t>
            </a:r>
            <a:endParaRPr lang="ko-KR" altLang="en-US" sz="1100"/>
          </a:p>
        </p:txBody>
      </p:sp>
      <p:sp>
        <p:nvSpPr>
          <p:cNvPr id="10247" name="AutoShape 13">
            <a:hlinkClick r:id="rId4" action="ppaction://hlinksldjump"/>
            <a:extLst>
              <a:ext uri="{FF2B5EF4-FFF2-40B4-BE49-F238E27FC236}">
                <a16:creationId xmlns:a16="http://schemas.microsoft.com/office/drawing/2014/main" id="{7906F834-FF80-B379-561D-BFFF75332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400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1.</a:t>
            </a:r>
            <a:r>
              <a:rPr lang="ko-KR" altLang="en-US" sz="1100"/>
              <a:t>어두움 후에 빛이오며</a:t>
            </a:r>
          </a:p>
        </p:txBody>
      </p:sp>
      <p:sp>
        <p:nvSpPr>
          <p:cNvPr id="10248" name="AutoShape 14">
            <a:hlinkClick r:id="rId5" action="ppaction://hlinksldjump"/>
            <a:extLst>
              <a:ext uri="{FF2B5EF4-FFF2-40B4-BE49-F238E27FC236}">
                <a16:creationId xmlns:a16="http://schemas.microsoft.com/office/drawing/2014/main" id="{6594C97F-0467-A212-A65D-4B27541029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887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2.</a:t>
            </a:r>
            <a:r>
              <a:rPr lang="ko-KR" altLang="en-US" sz="1100"/>
              <a:t>연약함 후에 강건하며</a:t>
            </a:r>
          </a:p>
        </p:txBody>
      </p:sp>
      <p:sp>
        <p:nvSpPr>
          <p:cNvPr id="10249" name="AutoShape 15">
            <a:hlinkClick r:id="rId6" action="ppaction://hlinksldjump"/>
            <a:extLst>
              <a:ext uri="{FF2B5EF4-FFF2-40B4-BE49-F238E27FC236}">
                <a16:creationId xmlns:a16="http://schemas.microsoft.com/office/drawing/2014/main" id="{F420DC79-2E3B-4010-9ECE-E9784FB5BA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3750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>
                <a:solidFill>
                  <a:srgbClr val="FF0000"/>
                </a:solidFill>
              </a:rPr>
              <a:t>3.</a:t>
            </a:r>
            <a:r>
              <a:rPr lang="ko-KR" altLang="en-US" sz="1100">
                <a:solidFill>
                  <a:srgbClr val="FF0000"/>
                </a:solidFill>
              </a:rPr>
              <a:t>괴로움 후에 평안 있고</a:t>
            </a:r>
          </a:p>
        </p:txBody>
      </p:sp>
      <p:sp>
        <p:nvSpPr>
          <p:cNvPr id="10250" name="AutoShape 16">
            <a:hlinkClick r:id="rId7" action="ppaction://hlinksldjump"/>
            <a:extLst>
              <a:ext uri="{FF2B5EF4-FFF2-40B4-BE49-F238E27FC236}">
                <a16:creationId xmlns:a16="http://schemas.microsoft.com/office/drawing/2014/main" id="{928D32FB-44A6-3D86-666C-D96683C4D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78625" y="6210300"/>
            <a:ext cx="2111375" cy="228600"/>
          </a:xfrm>
          <a:prstGeom prst="roundRect">
            <a:avLst>
              <a:gd name="adj" fmla="val 16667"/>
            </a:avLst>
          </a:prstGeom>
          <a:solidFill>
            <a:schemeClr val="bg1">
              <a:alpha val="32156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45720" rIns="45720" anchor="ctr"/>
          <a:lstStyle>
            <a:lvl1pPr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34" charset="-127"/>
                <a:ea typeface="굴림" panose="020B0600000101010101" pitchFamily="34" charset="-127"/>
              </a:defRPr>
            </a:lvl9pPr>
          </a:lstStyle>
          <a:p>
            <a:pPr eaLnBrk="1" latinLnBrk="1" hangingPunct="1"/>
            <a:r>
              <a:rPr lang="en-US" altLang="ko-KR" sz="1100"/>
              <a:t>4.</a:t>
            </a:r>
            <a:r>
              <a:rPr lang="ko-KR" altLang="en-US" sz="1100"/>
              <a:t>고생한 후에 기쁨 있고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기본 디자인">
  <a:themeElements>
    <a:clrScheme name="기본 디자인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828</Words>
  <Application>Microsoft Office PowerPoint</Application>
  <PresentationFormat>On-screen Show (4:3)</PresentationFormat>
  <Paragraphs>128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굴림</vt:lpstr>
      <vt:lpstr>Arial</vt:lpstr>
      <vt:lpstr>맑은 고딕</vt:lpstr>
      <vt:lpstr>기본 디자인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KOREA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All user</dc:creator>
  <cp:lastModifiedBy>HaSol Im</cp:lastModifiedBy>
  <cp:revision>26</cp:revision>
  <dcterms:created xsi:type="dcterms:W3CDTF">2014-07-22T01:22:16Z</dcterms:created>
  <dcterms:modified xsi:type="dcterms:W3CDTF">2025-09-28T14:03:15Z</dcterms:modified>
</cp:coreProperties>
</file>