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61" r:id="rId5"/>
    <p:sldId id="262" r:id="rId6"/>
    <p:sldId id="263" r:id="rId7"/>
    <p:sldId id="278" r:id="rId8"/>
    <p:sldId id="279" r:id="rId9"/>
    <p:sldId id="264" r:id="rId10"/>
    <p:sldId id="265" r:id="rId11"/>
    <p:sldId id="280" r:id="rId12"/>
    <p:sldId id="281" r:id="rId13"/>
    <p:sldId id="266" r:id="rId14"/>
    <p:sldId id="267" r:id="rId15"/>
    <p:sldId id="282" r:id="rId16"/>
    <p:sldId id="283" r:id="rId17"/>
    <p:sldId id="256" r:id="rId18"/>
    <p:sldId id="257" r:id="rId19"/>
    <p:sldId id="258" r:id="rId20"/>
    <p:sldId id="272" r:id="rId21"/>
    <p:sldId id="259" r:id="rId22"/>
    <p:sldId id="273" r:id="rId23"/>
    <p:sldId id="260" r:id="rId24"/>
    <p:sldId id="274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488장" id="{49B817C2-2BA4-46DE-92F9-2C62B961ED0C}">
          <p14:sldIdLst>
            <p14:sldId id="275"/>
            <p14:sldId id="276"/>
            <p14:sldId id="277"/>
            <p14:sldId id="261"/>
            <p14:sldId id="262"/>
            <p14:sldId id="263"/>
            <p14:sldId id="278"/>
            <p14:sldId id="279"/>
            <p14:sldId id="264"/>
            <p14:sldId id="265"/>
            <p14:sldId id="280"/>
            <p14:sldId id="281"/>
            <p14:sldId id="266"/>
            <p14:sldId id="267"/>
            <p14:sldId id="282"/>
            <p14:sldId id="283"/>
          </p14:sldIdLst>
        </p14:section>
        <p14:section name="새찬송가 488장" id="{C22DC70A-621A-498C-99B5-C1BE004C6BFB}">
          <p14:sldIdLst>
            <p14:sldId id="256"/>
            <p14:sldId id="257"/>
            <p14:sldId id="258"/>
            <p14:sldId id="272"/>
            <p14:sldId id="259"/>
            <p14:sldId id="273"/>
            <p14:sldId id="260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657769-6476-BE13-65E0-E013067808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0B7762-8961-49E3-7ADC-F2B9E8F8E9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95D455-66F1-1F0E-4FD3-EED4593AD0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AEBA73-979D-4157-91EB-3D533CEA63C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840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D1EB40-A7AA-5521-3326-71F1B3DD71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C8EE2D-82D5-5E71-7862-08A6C9DE15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DF732F-B60A-5373-131C-BE23A2BED6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CD908E-2349-4A06-A307-DC0CF9A2DB5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3164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3FAAB2-2343-A1C3-F1F3-71B01A9959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49CF75-8383-29E7-38C0-C103D89022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F3A4F1-254E-394F-8BF6-FAD3BE8B92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56CE08-6395-446F-8BC9-34E9F833E31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1730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AA05BE-6F28-07D5-EB74-6D303AADEF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61E105-0B28-D29B-9C4A-F163C0F660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B4D32A-5BAB-B649-779B-AEFF061393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ECA026-DFFD-4DB7-88A4-737EE3B6F01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97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E978B8-7A00-F7FF-5206-E984740836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3646EA-87DC-74BD-86A9-5A4C32FB44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EA0456-3687-C6A7-DECB-665820A061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82808E-1DED-494A-94B4-5C01030B52A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6324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DBD1B4-86E0-2922-90FB-8563392CB6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28C712-F084-135B-C67F-D29AC58B05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3913FB-7E5A-367A-7086-DEE9ECAD10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61CB53-F4AB-4042-BE19-BF068EAD0E6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0791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0198378-6A40-5CAB-7036-69EF68CB78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40B915F-2B8D-0D6C-B089-B9EAD9B181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782573-0A72-6663-0F56-3ADFAF610B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4858D2-3890-4487-9B8F-164ABB9AE1D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350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1F5B543-995B-5850-9DCC-82DB32AC87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E05040-BC95-0BA3-8B3A-45FF338D41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31FCD1E-6C4D-ADE7-3D23-D7B40883B2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F1045-21CD-4E9F-B064-37AADB63D82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919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AD8E45F-88F2-5A7F-111D-B3A0B601C2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CDD402D-4CC4-0B50-31BD-EE9826A570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2A3EA14-4150-AE15-F40C-97D8F9C8BC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B1DAF-DF56-46B2-A294-3547F2C90D4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16659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E36145-5186-665E-0074-4246EFA9F5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0B6295-51EC-6E51-DFF4-F502DFEF2F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8E756F-6ACF-EAE9-84D0-70D265D243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36E403-6A7C-4F9C-9BC8-ADF17E23095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16937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01A1EE-54A2-D206-641C-2C7779408F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A0204-C5FC-B7A3-C7FA-127603C2FA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845DAA-A5F6-E154-0EF6-1A3132909C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86493-D2D5-4256-91BC-D14C76A0E61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7371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44163AC-1822-9810-9CB1-4D2E4E731B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501D4DF-7CEC-B47A-B5DA-8A07CC50B7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ED1A4B8-D3EC-EA63-1B71-FF514E50551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E14452E-3B23-416C-6577-94285FF6D7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EA28F37-DAB6-FE5B-0E0C-3773251B26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FEBE0B62-951C-49D2-A413-F7A92E1A288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321A1FD0-C75C-267E-AE6A-F6489DEE0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1.My hope is built on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F4FD0CA1-EBED-940B-93D5-639222A53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darkness veils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F46926A8-8ED5-9726-BE57-A87100445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3.His oath, His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E5E4855D-F6D4-9C88-41CA-35A4E1479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He shall come </a:t>
            </a:r>
            <a:endParaRPr lang="ko-KR" altLang="en-US" sz="1100"/>
          </a:p>
        </p:txBody>
      </p:sp>
      <p:sp>
        <p:nvSpPr>
          <p:cNvPr id="2054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08DD451C-C854-7AC3-F12E-E424ACBEC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 Christ, the solid </a:t>
            </a:r>
            <a:endParaRPr lang="ko-KR" altLang="en-US" sz="1100"/>
          </a:p>
        </p:txBody>
      </p:sp>
      <p:sp>
        <p:nvSpPr>
          <p:cNvPr id="2055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9765BC32-275A-026D-C749-CC46281E2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이 몸의 소망 무언가</a:t>
            </a:r>
          </a:p>
        </p:txBody>
      </p:sp>
      <p:sp>
        <p:nvSpPr>
          <p:cNvPr id="2056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40543C74-9287-6FE0-40D7-41EF167B1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무섭게 바람 부는 밤</a:t>
            </a:r>
          </a:p>
        </p:txBody>
      </p:sp>
      <p:sp>
        <p:nvSpPr>
          <p:cNvPr id="2057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D859F8F8-5029-A1BE-4DB6-FF9A2DC73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세상에 믿던 모든 것</a:t>
            </a:r>
          </a:p>
        </p:txBody>
      </p:sp>
      <p:sp>
        <p:nvSpPr>
          <p:cNvPr id="2058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37740E97-7DC1-9761-DDEB-FF529E9EC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바라던 천국 올라가</a:t>
            </a:r>
          </a:p>
        </p:txBody>
      </p:sp>
      <p:sp>
        <p:nvSpPr>
          <p:cNvPr id="2059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5DBA0232-04F3-FE93-B58A-E62D4EA38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나의 반석이시니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F33E723D-2BCC-0F00-2323-279C0ECB0C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26215682-D4C4-F7F4-D2BD-DF3764103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ACF5240-13FE-844E-7176-139EB80CB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hope is built on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2F83A11-49FA-7BE5-D553-5F92E18D8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darkness veils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C8B2278-4FCF-004A-BD4C-E457A4463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3.His oath, 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8BBC15C-7536-4459-23D0-83857E1EA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He shall come </a:t>
            </a:r>
            <a:endParaRPr lang="ko-KR" altLang="en-US" sz="1100"/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2EDCA6B-7D4E-268F-C479-BBD02CCB9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 Christ, the solid </a:t>
            </a:r>
            <a:endParaRPr lang="ko-KR" altLang="en-US" sz="1100"/>
          </a:p>
        </p:txBody>
      </p:sp>
      <p:sp>
        <p:nvSpPr>
          <p:cNvPr id="1127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01AD902-62DA-9F08-DDD0-A90CADF67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몸의 소망 무언가</a:t>
            </a:r>
          </a:p>
        </p:txBody>
      </p:sp>
      <p:sp>
        <p:nvSpPr>
          <p:cNvPr id="1127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D816A41-6D93-FE08-820A-C200F4CD9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무섭게 바람 부는 밤</a:t>
            </a:r>
          </a:p>
        </p:txBody>
      </p:sp>
      <p:sp>
        <p:nvSpPr>
          <p:cNvPr id="1127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8C447DF-1E75-1197-122F-275AB4728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세상에 믿던 모든 것</a:t>
            </a:r>
          </a:p>
        </p:txBody>
      </p:sp>
      <p:sp>
        <p:nvSpPr>
          <p:cNvPr id="1127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C692C60-2528-1BA2-2D8E-FC278A838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바라던 천국 올라가</a:t>
            </a:r>
          </a:p>
        </p:txBody>
      </p:sp>
      <p:sp>
        <p:nvSpPr>
          <p:cNvPr id="1127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696DCD7-522D-0CC5-BFBB-81385F573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나의 반석이시니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8B7EE4DF-2AB9-0F5B-7190-751284392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251B45C-A0BB-CA0E-1685-D9ACB9663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hope is built on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B34B15F-1663-7BAF-B3D6-839708E76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darkness veils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8E606BB-3C9F-CF6E-8757-A164A97D4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3.His oath, 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C1EC2BB-BB58-6B4D-AF06-2BFDFEA30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He shall come </a:t>
            </a:r>
            <a:endParaRPr lang="ko-KR" altLang="en-US" sz="1100"/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985A2F3-9026-B7C8-D91E-FB5EE5FC1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 Christ, the solid </a:t>
            </a:r>
            <a:endParaRPr lang="ko-KR" altLang="en-US" sz="1100"/>
          </a:p>
        </p:txBody>
      </p:sp>
      <p:sp>
        <p:nvSpPr>
          <p:cNvPr id="1229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95CC916-1119-0BDE-EFAF-D51E42985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몸의 소망 무언가</a:t>
            </a:r>
          </a:p>
        </p:txBody>
      </p:sp>
      <p:sp>
        <p:nvSpPr>
          <p:cNvPr id="1229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0A30110-802F-81B0-E7F4-9D4E4C2E9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무섭게 바람 부는 밤</a:t>
            </a:r>
          </a:p>
        </p:txBody>
      </p:sp>
      <p:sp>
        <p:nvSpPr>
          <p:cNvPr id="1229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ECABD95-0FA6-09E0-B75B-F3F1B6698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세상에 믿던 모든 것</a:t>
            </a:r>
          </a:p>
        </p:txBody>
      </p:sp>
      <p:sp>
        <p:nvSpPr>
          <p:cNvPr id="1229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D504C42-817F-090D-41D0-E2214ADF9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바라던 천국 올라가</a:t>
            </a:r>
          </a:p>
        </p:txBody>
      </p:sp>
      <p:sp>
        <p:nvSpPr>
          <p:cNvPr id="1230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2BC12CC-378D-3ED5-8DEF-93EEA9EF3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나의 반석이시니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C3495959-97F1-BFA5-A0D5-868039B79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00FE6B4-BBE9-F7E4-1158-0E85FC75D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hope is built on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914F39C-3601-A82A-CF5C-F37ABEC40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darkness veils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9F9DAC3-4ED2-1724-92DC-48B206B96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3.His oath, 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0A0A325-D1DA-2656-1215-8CF0A0584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He shall come </a:t>
            </a:r>
            <a:endParaRPr lang="ko-KR" altLang="en-US" sz="1100"/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0B0F737-CF83-CB5B-7E50-CE2E19C9E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 Christ, the solid </a:t>
            </a:r>
            <a:endParaRPr lang="ko-KR" altLang="en-US" sz="1100"/>
          </a:p>
        </p:txBody>
      </p:sp>
      <p:sp>
        <p:nvSpPr>
          <p:cNvPr id="1332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A813D71-FECC-0BF0-78F6-65120DCE1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몸의 소망 무언가</a:t>
            </a:r>
          </a:p>
        </p:txBody>
      </p:sp>
      <p:sp>
        <p:nvSpPr>
          <p:cNvPr id="1332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953A1B5-98DB-E4A9-1EB5-50CAE5600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무섭게 바람 부는 밤</a:t>
            </a:r>
          </a:p>
        </p:txBody>
      </p:sp>
      <p:sp>
        <p:nvSpPr>
          <p:cNvPr id="1332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695C983-20F0-F116-39D7-9E9523DA0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세상에 믿던 모든 것</a:t>
            </a:r>
          </a:p>
        </p:txBody>
      </p:sp>
      <p:sp>
        <p:nvSpPr>
          <p:cNvPr id="1332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B216795-3CB3-B9A9-CE2B-9117C5C0E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바라던 천국 올라가</a:t>
            </a:r>
          </a:p>
        </p:txBody>
      </p:sp>
      <p:sp>
        <p:nvSpPr>
          <p:cNvPr id="1332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EA123AA-CFC7-88C4-515C-1B1A69684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나의 반석이시니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68872DDF-E6D8-AE1E-2A24-D782FF29F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F49FB1D-1407-14C7-4A22-1BF70B466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hope is built on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2A580FC-47BA-EEF9-34D7-534A5670B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darkness veils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7C9D85C-9BFB-92D4-8AEB-35A5AE7B4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3.His oath, His </a:t>
            </a:r>
            <a:endParaRPr lang="ko-KR" altLang="en-US" sz="1100"/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EC0CFBC-8144-4914-4D9B-AAD82E131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4.When He shall come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90237E6-0A77-DF4E-2C0F-8FE861441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 Christ, the solid </a:t>
            </a:r>
            <a:endParaRPr lang="ko-KR" altLang="en-US" sz="1100"/>
          </a:p>
        </p:txBody>
      </p:sp>
      <p:sp>
        <p:nvSpPr>
          <p:cNvPr id="1434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502B74B-2BE7-1A6C-964B-8E515A3C6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몸의 소망 무언가</a:t>
            </a:r>
          </a:p>
        </p:txBody>
      </p:sp>
      <p:sp>
        <p:nvSpPr>
          <p:cNvPr id="1434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6BCD66F-4F26-66DB-217A-C57116A43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무섭게 바람 부는 밤</a:t>
            </a:r>
          </a:p>
        </p:txBody>
      </p:sp>
      <p:sp>
        <p:nvSpPr>
          <p:cNvPr id="1434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F3E68FB-BF55-B53A-295A-C9A368C29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세상에 믿던 모든 것</a:t>
            </a:r>
          </a:p>
        </p:txBody>
      </p:sp>
      <p:sp>
        <p:nvSpPr>
          <p:cNvPr id="1434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A1DF54F-8E02-C613-142E-35722E8E0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바라던 천국 올라가</a:t>
            </a:r>
          </a:p>
        </p:txBody>
      </p:sp>
      <p:sp>
        <p:nvSpPr>
          <p:cNvPr id="1434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48D5DBF-5982-A55B-A605-56BEA440D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나의 반석이시니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C687E3BD-7C46-5155-4BB5-6469CB195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F7F654E-8741-4295-EEBC-69DE42ED6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hope is built on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07504F8-908C-C21A-DC32-9F7D50DA8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darkness veils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D0396DB-1C2D-3830-CC3C-6FDA27E54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3.His oath, His </a:t>
            </a:r>
            <a:endParaRPr lang="ko-KR" altLang="en-US" sz="1100"/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3C87826-9E17-A9EA-45A6-B5C03B59B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4.When He shall come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EE517AA-B187-55AA-6F81-12EE2D6E8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 Christ, the solid </a:t>
            </a:r>
            <a:endParaRPr lang="ko-KR" altLang="en-US" sz="1100"/>
          </a:p>
        </p:txBody>
      </p:sp>
      <p:sp>
        <p:nvSpPr>
          <p:cNvPr id="1536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2A561F1-F45A-37F2-6FF0-70058A669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몸의 소망 무언가</a:t>
            </a:r>
          </a:p>
        </p:txBody>
      </p:sp>
      <p:sp>
        <p:nvSpPr>
          <p:cNvPr id="1536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658D25F-3FD6-B0BA-4CF0-109117EFA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무섭게 바람 부는 밤</a:t>
            </a:r>
          </a:p>
        </p:txBody>
      </p:sp>
      <p:sp>
        <p:nvSpPr>
          <p:cNvPr id="1537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7BBCE17-D00D-804E-861A-FC5EFFCAE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세상에 믿던 모든 것</a:t>
            </a:r>
          </a:p>
        </p:txBody>
      </p:sp>
      <p:sp>
        <p:nvSpPr>
          <p:cNvPr id="1537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87A3180-296E-0AD9-425D-891A6F0AC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바라던 천국 올라가</a:t>
            </a:r>
          </a:p>
        </p:txBody>
      </p:sp>
      <p:sp>
        <p:nvSpPr>
          <p:cNvPr id="1537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99E0E5A-C783-AC51-2F5C-8B87F4E6F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나의 반석이시니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9B096892-1DF0-C0F3-EC8D-6DBF65314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ADC7334-095C-1262-6C7D-B84AE82D4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hope is built on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D7FED7E-1341-41F1-EC69-A5C022278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darkness veils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50304B5-06FA-803E-F438-76FF12629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3.His oath, His </a:t>
            </a:r>
            <a:endParaRPr lang="ko-KR" altLang="en-US" sz="1100"/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6C73B81-5FEF-2312-327B-84B3E212D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He shall come </a:t>
            </a:r>
            <a:endParaRPr lang="ko-KR" altLang="en-US" sz="1100"/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1D65751-CAE9-D657-9D1A-3ADA94E73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R.On Christ, the solid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A210E8B-62EB-E71C-3416-8524B88C1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몸의 소망 무언가</a:t>
            </a:r>
          </a:p>
        </p:txBody>
      </p:sp>
      <p:sp>
        <p:nvSpPr>
          <p:cNvPr id="1639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24A8119-6F40-E308-5C5D-F59BAB4C8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무섭게 바람 부는 밤</a:t>
            </a:r>
          </a:p>
        </p:txBody>
      </p:sp>
      <p:sp>
        <p:nvSpPr>
          <p:cNvPr id="1639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066E2E8-D50E-4041-0861-BB0F0DEC3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세상에 믿던 모든 것</a:t>
            </a:r>
          </a:p>
        </p:txBody>
      </p:sp>
      <p:sp>
        <p:nvSpPr>
          <p:cNvPr id="1639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D53A0C1-DA8B-A0D1-69B0-57C60AFB1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바라던 천국 올라가</a:t>
            </a:r>
          </a:p>
        </p:txBody>
      </p:sp>
      <p:sp>
        <p:nvSpPr>
          <p:cNvPr id="1639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C2A7432-CC4C-59EE-90FC-E39EC912E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 나의 반석이시니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6A6B1BC2-B760-CCE2-3C2B-7FDE74BDB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872FB04-48D7-56E0-E23B-E83B66B78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hope is built on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70ADDD6-31D6-EDDB-35C0-C6E328BFE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darkness veils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0AFB4D3-D211-9562-4AC7-B4A401487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3.His oath, His 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8741586-9DAB-3614-347E-EF94B5B39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He shall come </a:t>
            </a:r>
            <a:endParaRPr lang="ko-KR" altLang="en-US" sz="1100"/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5972C7A-249E-63FE-EDF5-179F89994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R.On Christ, the solid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C72239C-B914-709E-D18D-719633142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몸의 소망 무언가</a:t>
            </a:r>
          </a:p>
        </p:txBody>
      </p:sp>
      <p:sp>
        <p:nvSpPr>
          <p:cNvPr id="1741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E10FA60-D697-7E04-0F17-0684DED57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무섭게 바람 부는 밤</a:t>
            </a:r>
          </a:p>
        </p:txBody>
      </p:sp>
      <p:sp>
        <p:nvSpPr>
          <p:cNvPr id="1741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E1BFACD-417A-66FB-B5B6-A72C63DD1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세상에 믿던 모든 것</a:t>
            </a:r>
          </a:p>
        </p:txBody>
      </p:sp>
      <p:sp>
        <p:nvSpPr>
          <p:cNvPr id="1741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96DEBA2-1973-A57A-7CD2-B8720718E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바라던 천국 올라가</a:t>
            </a:r>
          </a:p>
        </p:txBody>
      </p:sp>
      <p:sp>
        <p:nvSpPr>
          <p:cNvPr id="1742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7E35DD7-1795-069A-9099-CEC068323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 나의 반석이시니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2">
            <a:extLst>
              <a:ext uri="{FF2B5EF4-FFF2-40B4-BE49-F238E27FC236}">
                <a16:creationId xmlns:a16="http://schemas.microsoft.com/office/drawing/2014/main" id="{2680ABBC-35B3-9C31-DDC5-17617A35EDE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478759B-D138-58EA-9EB2-904DA013E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이 몸의 소망 무언가 우리 주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61C6222-746E-34C5-BDA9-B3D7228BD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무섭게 바람 부는 밤 물결이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9DDC010-1F12-61FC-5BF9-196216D84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세상에 믿던 모든 것 끊어질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9CB65DD-CAD5-3151-CFA4-9B42EAC8D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바라던 천국 올라가 하나님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1E6BD553-4DB6-00BB-34E8-E6BB8C4AA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A7F8453-3CCA-76A7-0C31-D597896F0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이 몸의 소망 무언가 우리 주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488B155-CFC9-ED30-1A90-845D6EA7E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무섭게 바람 부는 밤 물결이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CDB3698-DE97-8FB7-B795-C431D9414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세상에 믿던 모든 것 끊어질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062BD7D-E3F0-1B18-DD64-5EDE3A3AF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바라던 천국 올라가 하나님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1721A045-89F7-10B1-10CF-B39B9473A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4047292-09B3-1557-77A3-09F7C0BCE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이 몸의 소망 무언가 우리 주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F9E9360-3781-1111-286C-78BEB4A3B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무섭게 바람 부는 밤 물결이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86AC6BD-6414-52DD-2964-3CD2607E3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세상에 믿던 모든 것 끊어질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6ECBB54-E2DE-04CC-70AD-DB8E441DC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바라던 천국 올라가 하나님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3">
            <a:extLst>
              <a:ext uri="{FF2B5EF4-FFF2-40B4-BE49-F238E27FC236}">
                <a16:creationId xmlns:a16="http://schemas.microsoft.com/office/drawing/2014/main" id="{9C5CF2D1-DD0E-D03C-C5E8-DA66B5C7545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3E0E252-3028-9D1A-AEF8-FE555D065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1.My hope is built on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AABA872-7AF6-673B-C89C-DC3A56E56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darkness veils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9999B62-D582-625E-8D62-713E642F3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3.His oath, His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D6A2D19-4D3F-ECEE-62DA-E91DFE561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He shall come </a:t>
            </a:r>
            <a:endParaRPr lang="ko-KR" altLang="en-US" sz="1100"/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46E1138-C371-68B5-CD72-1668AD966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 Christ, the solid </a:t>
            </a:r>
            <a:endParaRPr lang="ko-KR" altLang="en-US" sz="1100"/>
          </a:p>
        </p:txBody>
      </p:sp>
      <p:sp>
        <p:nvSpPr>
          <p:cNvPr id="308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0A2AFED-0110-DB56-3CC3-BA029DB2F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이 몸의 소망 무언가</a:t>
            </a:r>
          </a:p>
        </p:txBody>
      </p:sp>
      <p:sp>
        <p:nvSpPr>
          <p:cNvPr id="308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E595FC6-ECEA-1D72-2883-CC42A30A9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무섭게 바람 부는 밤</a:t>
            </a:r>
          </a:p>
        </p:txBody>
      </p:sp>
      <p:sp>
        <p:nvSpPr>
          <p:cNvPr id="308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674E67F-4021-311F-2A64-4E05835FB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세상에 믿던 모든 것</a:t>
            </a:r>
          </a:p>
        </p:txBody>
      </p:sp>
      <p:sp>
        <p:nvSpPr>
          <p:cNvPr id="308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58338E8-5012-ADBB-CA05-0B9AD5588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바라던 천국 올라가</a:t>
            </a:r>
          </a:p>
        </p:txBody>
      </p:sp>
      <p:sp>
        <p:nvSpPr>
          <p:cNvPr id="308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029CA60-E6F5-BA64-061C-57545B26B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나의 반석이시니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A370569B-BC91-4057-D424-ED112B90F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43C3B10-9248-E2CA-35CB-C400D6A17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이 몸의 소망 무언가 우리 주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006B394-9D6D-10CC-1C18-FBEFE3739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무섭게 바람 부는 밤 물결이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10D10C3-1539-9F98-8D3C-0BC8C53B7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세상에 믿던 모든 것 끊어질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8CBA6DB-237D-B63C-7D8E-9C63FBBFD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바라던 천국 올라가 하나님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3CA267C7-4214-A683-E80D-93A13E59A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7850962-CDFD-356C-37C5-AE7B56494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이 몸의 소망 무언가 우리 주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894F0AD-005B-91D2-C1AC-86391F270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무섭게 바람 부는 밤 물결이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A0A9583-E77B-BFC5-921D-38F339E20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세상에 믿던 모든 것 끊어질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73522F0-06CE-7E1A-A87D-124EFD9C5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바라던 천국 올라가 하나님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6F4A67CD-E3DA-47A1-1375-B0A1C20EC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CF106D6-45CC-1887-D8EB-5E8D45635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이 몸의 소망 무언가 우리 주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293A419-F3B4-4F01-9846-F86DC8239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무섭게 바람 부는 밤 물결이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1881740-DCE2-DFCB-1E8A-58AC5A285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세상에 믿던 모든 것 끊어질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7641299-5870-1897-B96D-72B13A23B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바라던 천국 올라가 하나님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748985BC-A46E-E735-22B1-7A53AA961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D0C631B-C852-0055-9109-CE3117288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이 몸의 소망 무언가 우리 주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FD90CDD-0B85-2A01-FF01-941A6E6A3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무섭게 바람 부는 밤 물결이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B47E65A-5A50-0F38-FF2E-E246CC4AB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세상에 믿던 모든 것 끊어질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66DA063-D6C5-E2AD-F5F5-353228B71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바라던 천국 올라가 하나님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7F67B374-9C8D-2681-925A-DEA60E503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C308DDB-832D-444D-ABF8-0B48EE11B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이 몸의 소망 무언가 우리 주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21401CD-2CD9-5E25-38CD-0EBA4A411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무섭게 바람 부는 밤 물결이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6F1892A-6935-B8F9-4B12-195B7EC66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세상에 믿던 모든 것 끊어질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EFC6C6D-599E-2A19-2062-52F36ACB6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바라던 천국 올라가 하나님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D63E014B-677D-B787-5008-A2C109046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6DFA202-3FDF-FFF9-520E-A754400DE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1.My hope is built on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4D3944D-33F5-CAE0-BEE9-73D88C5CB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darkness veils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B2850A2-D8C6-F2A6-088C-2E6BDE0F1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3.His oath, His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8FD234A-58E9-22CD-612D-8D84C8C43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He shall come </a:t>
            </a:r>
            <a:endParaRPr lang="ko-KR" altLang="en-US" sz="1100"/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211439E-4E04-0AA8-5E9B-D4E2B8577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 Christ, the solid </a:t>
            </a:r>
            <a:endParaRPr lang="ko-KR" altLang="en-US" sz="1100"/>
          </a:p>
        </p:txBody>
      </p:sp>
      <p:sp>
        <p:nvSpPr>
          <p:cNvPr id="410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1D56FE6-DCF9-E2C1-3DDF-83D9F7F0A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이 몸의 소망 무언가</a:t>
            </a:r>
          </a:p>
        </p:txBody>
      </p:sp>
      <p:sp>
        <p:nvSpPr>
          <p:cNvPr id="410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01F067C-078F-9DFB-8F7E-673737800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무섭게 바람 부는 밤</a:t>
            </a:r>
          </a:p>
        </p:txBody>
      </p:sp>
      <p:sp>
        <p:nvSpPr>
          <p:cNvPr id="410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718E35E-CFEA-DC7E-6311-9C746FC91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세상에 믿던 모든 것</a:t>
            </a:r>
          </a:p>
        </p:txBody>
      </p:sp>
      <p:sp>
        <p:nvSpPr>
          <p:cNvPr id="410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E51DF15-4331-8E61-AA25-2600A160A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바라던 천국 올라가</a:t>
            </a:r>
          </a:p>
        </p:txBody>
      </p:sp>
      <p:sp>
        <p:nvSpPr>
          <p:cNvPr id="410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F7FABE5-2F22-370E-14C6-DEA5E3419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나의 반석이시니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50E366FD-A2C4-96F8-F28E-8F0DA19B9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F2F67C1-4057-03F1-16FE-D9853FBEB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1.My hope is built on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E74CFA6-9368-E890-F409-3EC3AF83E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darkness veils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6983BDB-5262-3331-BA3C-D78ECA7A8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3.His oath, His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722D473-DD3B-3D6F-E08F-E6DB337B2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He shall come </a:t>
            </a:r>
            <a:endParaRPr lang="ko-KR" altLang="en-US" sz="1100"/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0D9A98B-3288-F750-9DDF-41FC65B05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 Christ, the solid </a:t>
            </a:r>
            <a:endParaRPr lang="ko-KR" altLang="en-US" sz="1100"/>
          </a:p>
        </p:txBody>
      </p:sp>
      <p:sp>
        <p:nvSpPr>
          <p:cNvPr id="512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0CF6AD8-6981-6F3B-B04F-CBAB127F6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이 몸의 소망 무언가</a:t>
            </a:r>
          </a:p>
        </p:txBody>
      </p:sp>
      <p:sp>
        <p:nvSpPr>
          <p:cNvPr id="512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9AB9D7B-7095-8327-7642-CCB36814A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무섭게 바람 부는 밤</a:t>
            </a:r>
          </a:p>
        </p:txBody>
      </p:sp>
      <p:sp>
        <p:nvSpPr>
          <p:cNvPr id="513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D265F32-29F3-6FA3-6EEF-4E4431892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세상에 믿던 모든 것</a:t>
            </a:r>
          </a:p>
        </p:txBody>
      </p:sp>
      <p:sp>
        <p:nvSpPr>
          <p:cNvPr id="513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50A0A55-4B6D-103D-34FE-6FC5D0CB7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바라던 천국 올라가</a:t>
            </a:r>
          </a:p>
        </p:txBody>
      </p:sp>
      <p:sp>
        <p:nvSpPr>
          <p:cNvPr id="513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38206DF-408C-024D-22BD-385BAEA05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나의 반석이시니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9AB6F94D-99E3-6211-FC3E-40CDBA77C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CF90874-3012-974E-D403-3D69944F7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hope is built on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5567141-EAFF-12C4-84A8-A8C329007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2.When darkness veils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6FCA9DE-FD82-24C3-AE31-60178AFC0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3.His oath, His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812CE7F-FDDF-3E2E-205A-D80CBBF02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He shall come </a:t>
            </a:r>
            <a:endParaRPr lang="ko-KR" altLang="en-US" sz="1100"/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8837B41-22D1-5083-E144-3D88C17C1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 Christ, the solid </a:t>
            </a:r>
            <a:endParaRPr lang="ko-KR" altLang="en-US" sz="1100"/>
          </a:p>
        </p:txBody>
      </p:sp>
      <p:sp>
        <p:nvSpPr>
          <p:cNvPr id="615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68F4876-9314-CC8B-C233-94E2B7E49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몸의 소망 무언가</a:t>
            </a:r>
          </a:p>
        </p:txBody>
      </p:sp>
      <p:sp>
        <p:nvSpPr>
          <p:cNvPr id="615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722FA57-B8F2-F560-015F-85EFD972D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무섭게 바람 부는 밤</a:t>
            </a:r>
          </a:p>
        </p:txBody>
      </p:sp>
      <p:sp>
        <p:nvSpPr>
          <p:cNvPr id="615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C067018-1E96-9757-6E0B-702AB4F32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세상에 믿던 모든 것</a:t>
            </a:r>
          </a:p>
        </p:txBody>
      </p:sp>
      <p:sp>
        <p:nvSpPr>
          <p:cNvPr id="615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C11AE93-0B24-4064-0773-497041769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바라던 천국 올라가</a:t>
            </a:r>
          </a:p>
        </p:txBody>
      </p:sp>
      <p:sp>
        <p:nvSpPr>
          <p:cNvPr id="615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3F42935-EF23-59E8-5383-B2E6033EB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나의 반석이시니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D3D0481F-16C2-49A2-F41D-A880BD35D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F62F6FC-41A2-011A-E174-65273DB3F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hope is built on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24FCD35-18D3-06B7-EBBC-B6CA75E7C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2.When darkness veils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C6F0381-DC8C-5C09-39A3-E496E65E4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3.His oath, His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4461555-27A6-85D6-15CF-258657041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He shall come </a:t>
            </a:r>
            <a:endParaRPr lang="ko-KR" altLang="en-US" sz="1100"/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68926BA-833B-0641-7353-9C278CC93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 Christ, the solid </a:t>
            </a:r>
            <a:endParaRPr lang="ko-KR" altLang="en-US" sz="1100"/>
          </a:p>
        </p:txBody>
      </p:sp>
      <p:sp>
        <p:nvSpPr>
          <p:cNvPr id="717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4C0EF6E-C991-6416-493E-3C11A1817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몸의 소망 무언가</a:t>
            </a:r>
          </a:p>
        </p:txBody>
      </p:sp>
      <p:sp>
        <p:nvSpPr>
          <p:cNvPr id="717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E767313-0F07-3461-530E-9902CA1A7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무섭게 바람 부는 밤</a:t>
            </a:r>
          </a:p>
        </p:txBody>
      </p:sp>
      <p:sp>
        <p:nvSpPr>
          <p:cNvPr id="717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54E2D20-FCBC-3A39-91AB-190616D24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세상에 믿던 모든 것</a:t>
            </a:r>
          </a:p>
        </p:txBody>
      </p:sp>
      <p:sp>
        <p:nvSpPr>
          <p:cNvPr id="717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34FE2FC-8299-5DCE-4554-E6E7EFC94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바라던 천국 올라가</a:t>
            </a:r>
          </a:p>
        </p:txBody>
      </p:sp>
      <p:sp>
        <p:nvSpPr>
          <p:cNvPr id="718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CF3BCD5-2862-7509-2155-56925A5AF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나의 반석이시니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893C3B12-9450-D162-6834-4633032DB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E770217-218D-3991-5F6F-B4608DB8C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hope is built on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C51E75D-C0E8-233A-4DEE-5A60D6140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2.When darkness veils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2E706B4-67A9-E884-5486-E9DA31FB4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3.His oath, His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980E271-4C28-0780-628A-9A1DE29DC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He shall come </a:t>
            </a:r>
            <a:endParaRPr lang="ko-KR" altLang="en-US" sz="1100"/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6215BB7-A4BF-E97A-F022-5B74C53D7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 Christ, the solid </a:t>
            </a:r>
            <a:endParaRPr lang="ko-KR" altLang="en-US" sz="1100"/>
          </a:p>
        </p:txBody>
      </p:sp>
      <p:sp>
        <p:nvSpPr>
          <p:cNvPr id="820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21DB617-203F-B9FC-A141-8B0F6E720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몸의 소망 무언가</a:t>
            </a:r>
          </a:p>
        </p:txBody>
      </p:sp>
      <p:sp>
        <p:nvSpPr>
          <p:cNvPr id="820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AD1DFD7-0624-8300-59AC-CF504ED70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무섭게 바람 부는 밤</a:t>
            </a:r>
          </a:p>
        </p:txBody>
      </p:sp>
      <p:sp>
        <p:nvSpPr>
          <p:cNvPr id="820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8E7E52E-9B71-C450-9758-47038BADE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세상에 믿던 모든 것</a:t>
            </a:r>
          </a:p>
        </p:txBody>
      </p:sp>
      <p:sp>
        <p:nvSpPr>
          <p:cNvPr id="820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82FD99D-66D6-EF0F-00A0-4DA029C8D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바라던 천국 올라가</a:t>
            </a:r>
          </a:p>
        </p:txBody>
      </p:sp>
      <p:sp>
        <p:nvSpPr>
          <p:cNvPr id="820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B433D3A-22E5-5314-0A35-C220BC544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나의 반석이시니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EB873575-A9BC-11D8-6001-7E4252FA8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9D7A570-3537-988A-093E-50E7780E4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hope is built on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AE371F7-E466-67AA-486F-A0F6F6FD3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2.When darkness veils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FEE412F-DD10-1CA8-AE63-4C4563875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3.His oath, His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2604A80-236F-7736-D0F1-1998DF284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He shall come </a:t>
            </a:r>
            <a:endParaRPr lang="ko-KR" altLang="en-US" sz="1100"/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21153A3-39EA-7370-3506-3E25413F8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 Christ, the solid </a:t>
            </a:r>
            <a:endParaRPr lang="ko-KR" altLang="en-US" sz="1100"/>
          </a:p>
        </p:txBody>
      </p:sp>
      <p:sp>
        <p:nvSpPr>
          <p:cNvPr id="922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CC9F03D-CCFA-3945-5336-6000012E5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몸의 소망 무언가</a:t>
            </a:r>
          </a:p>
        </p:txBody>
      </p:sp>
      <p:sp>
        <p:nvSpPr>
          <p:cNvPr id="922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9ABFF99-7F55-8739-FEF8-874C93C12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무섭게 바람 부는 밤</a:t>
            </a:r>
          </a:p>
        </p:txBody>
      </p:sp>
      <p:sp>
        <p:nvSpPr>
          <p:cNvPr id="922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620CED5-8FB0-5DAC-807F-3FE5EA355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세상에 믿던 모든 것</a:t>
            </a:r>
          </a:p>
        </p:txBody>
      </p:sp>
      <p:sp>
        <p:nvSpPr>
          <p:cNvPr id="922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8C543E4-6D67-843B-D2D0-318583974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바라던 천국 올라가</a:t>
            </a:r>
          </a:p>
        </p:txBody>
      </p:sp>
      <p:sp>
        <p:nvSpPr>
          <p:cNvPr id="922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357093C-0639-6630-9843-DB7A8E202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나의 반석이시니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80079C07-870D-0C55-6EB9-92316B21F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3D12972-C44E-0643-D2E6-88F5647FE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hope is built on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7E7BE7D-9DD5-3D47-D596-E55710632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darkness veils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685642E-920F-74FD-6EAC-B24EB413A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3.His oath, 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5C1FF88-6FEA-8287-AEE6-3C500A264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He shall come </a:t>
            </a:r>
            <a:endParaRPr lang="ko-KR" altLang="en-US" sz="1100"/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171766F-C296-D0FC-5670-CBBD9215B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R.On Christ, the solid </a:t>
            </a:r>
            <a:endParaRPr lang="ko-KR" altLang="en-US" sz="1100"/>
          </a:p>
        </p:txBody>
      </p:sp>
      <p:sp>
        <p:nvSpPr>
          <p:cNvPr id="1024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9E6601A-2A1B-4249-0EB5-4A2259AF0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이 몸의 소망 무언가</a:t>
            </a:r>
          </a:p>
        </p:txBody>
      </p:sp>
      <p:sp>
        <p:nvSpPr>
          <p:cNvPr id="1024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BE739B8-482A-1023-FAA3-917FCB34B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무섭게 바람 부는 밤</a:t>
            </a:r>
          </a:p>
        </p:txBody>
      </p:sp>
      <p:sp>
        <p:nvSpPr>
          <p:cNvPr id="1025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04DFF1D-9821-6CAD-FCB0-25E01E621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세상에 믿던 모든 것</a:t>
            </a:r>
          </a:p>
        </p:txBody>
      </p:sp>
      <p:sp>
        <p:nvSpPr>
          <p:cNvPr id="1025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A36441E-BF9D-0828-5C8D-C35485C63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바라던 천국 올라가</a:t>
            </a:r>
          </a:p>
        </p:txBody>
      </p:sp>
      <p:sp>
        <p:nvSpPr>
          <p:cNvPr id="1025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49544F0-C59D-A760-542B-766063BA7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 나의 반석이시니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1168</Words>
  <Application>Microsoft Office PowerPoint</Application>
  <PresentationFormat>On-screen Show (4:3)</PresentationFormat>
  <Paragraphs>192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28</cp:revision>
  <dcterms:created xsi:type="dcterms:W3CDTF">2014-07-22T01:22:16Z</dcterms:created>
  <dcterms:modified xsi:type="dcterms:W3CDTF">2024-02-11T15:12:10Z</dcterms:modified>
</cp:coreProperties>
</file>