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93장" id="{DB8B2854-E939-4481-97DF-4DBB2166CDD6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493장" id="{4DA577DD-AC08-403E-84E7-18344D8B8124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F90F7-8995-3119-3C00-B964EB34D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D5D0C-6DFE-E6FC-C54B-E8280BE5F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658B5-F3CD-BE3B-394E-60FED5EA4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4EE15-6D50-4B88-B69C-8500E42349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15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23182-1FC8-C58F-CC5B-8F3077446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3A726A-0FB5-1EE0-67D8-BDEC46C1C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14B9A-27D4-E5A9-0FB9-B1250C496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F03EC-C55B-478E-908D-65756CD758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155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D29989-E65D-7F2E-CF7E-FEA9BBB04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7CAF3-B34D-DDA0-8385-C9557CFF5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ED891-C910-9146-4417-3B5F71B9F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44122-0AE9-4A33-B1AE-62C2E5AE8D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546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6D9547-70A5-7C21-D6B0-E443961D1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475032-A689-CDAA-D7E1-97F532DF1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CD9A0-D442-A677-BC45-504639E83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15DA1-45B0-4F72-A1D2-10F8CACF75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528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3A2644-E248-8A7F-1932-B52102C52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863F1-5AFC-C423-F8AC-1399A6459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555DE-1C9E-9896-C372-17A1DE31C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D056E-A762-4FF8-8480-A17D4EA546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41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4D5B7-60B9-1875-7A7D-8D3A76C46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C1D68-7930-F443-9F9B-1014CEB6F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AE8EC-3AAE-C8CD-A4D2-BD23CC4C3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5E228-AB49-4A77-ABB0-100BA39BBE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019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ABED3A-6DDB-A070-86AE-E8318C6F7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A89D64-2B9C-00A2-B1F4-1EACD079F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D5C870-2833-87C1-41FE-D9B0C6194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9323-CC61-4942-AAC1-CC6220B5DF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2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7A7065-E1A9-EAA5-0B25-9023B0EB1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1F981D-8915-BBFE-26F4-A9A4CE8B8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AEBB8C-CD30-58D2-A074-49CD70E5C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8C63A-9827-4ACE-91AF-BCE2A28EAD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943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D2F1DB-CE88-B8F6-9C5E-1B213ED61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D7D26F-2D3B-0ED5-0705-3152E07D3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303B17-64A6-1BBB-414C-B72710058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7B536-169E-4417-A15D-125B17A161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938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13AC4-EE30-72C4-B3AB-B6DBC1D37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A9DC2-A278-6E8F-ABE4-4FBC46E2C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87FC1-B402-26F7-E4CE-A31DA7457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04906-3115-4313-AF57-AF54139A07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82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BFDF6-1643-9E10-C7D1-9B03C2951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018B4-917F-C040-E9B5-78549563C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E67E4-B99C-5D00-00D0-8B72E7366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1A618-8DF7-4488-8444-169385ED18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55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B77885-5175-98E9-9293-F201D5311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3519E1-606C-D6AE-FDAB-25BA53F83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A4C505-7480-3C9A-9148-FA18E2B401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7094BB-A3E3-D042-1A25-ABA53689D1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9E8D99-85C3-F7F8-5BF8-33F5FB627C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DA4D795-71B6-4035-A031-EE9D95D4D0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902683D-A610-DA42-9356-52D6FB5B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bright, heavenly 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AC4763C-5489-10E1-1D17-E37A6D9A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AB07D7F-69A4-14F0-B0BC-55A1C6C4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8AA672D-2096-C98B-FB56-7FB5D5930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하늘가는 밝은 길이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409D9EC-40EF-E760-FB82-20580C5E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6268ACD-AEC2-61D0-9454-E790F8FE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CB909880-8A96-CAB9-315E-D8F2DFA7C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933320F-D84E-0388-1340-E14B8748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CA494A-D22B-0CF7-9247-C8FC2016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EAEC37-B766-C9FB-637B-440DC4B3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E5D4D7-874C-44FC-3D7D-1A7562A93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3.Drawing nearer to that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F1324D-BC02-A6E6-AAD7-E27653E2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F7C498-0A4A-A6F1-B5F3-6EBCAB8E2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104B3A-8E4B-05F3-6289-D2BCC73D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천성 바라보고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F91D29C-D560-D0FF-95C6-605523051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8CEA55-0B94-6E9A-E072-ACA789487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3C9604-91C7-5FF8-CF71-0ED5ADCF3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037059-C189-143F-63C6-B649A4106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3.Drawing nearer to that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A87182-1DD6-7942-431C-3B101087A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A8DA98-D28D-6EFA-8F69-49F7639F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487D33-E33E-4C7A-2E4C-12B6C1CE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천성 바라보고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B9EFCFB-5C79-2A80-EA51-AA66F14BA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56C3E6-D38E-79C8-843B-10921F0C6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EC874B-A7AD-AF41-B478-2293FA5E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BF0710-CA9F-CEF1-BB9E-771208D2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3.Drawing nearer to that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4E1FE6-8428-018B-8165-5AB0336A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06454A-1679-AB7B-1FBD-602885A1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BBA16B-4000-43BD-AB90-2F4E50A0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천성 바라보고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A247EC7-42CD-E22E-6980-6D5031C3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53D03B-FE63-EA05-877D-8E80E6FE1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 가는 밝은 길이 내 앞에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F89EF7-5D08-7CBF-6065-52E138BC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 세상에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3C0AEF-542E-79BA-A74E-B84A63154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 가까이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A5A28D4-DCD9-455B-EA17-BAC4E1136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D24D19-F00B-1D38-90D6-FF4FBDDBA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 가는 밝은 길이 내 앞에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965BB1-A288-27E8-50B0-29FAD59B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 세상에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3901BC-A751-3802-B6A4-5C24B499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 가까이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FE53606-F4C3-9787-2D2E-A3D7E8FDB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95FAFA-C0BF-1C10-3DF6-E8425597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하늘 가는 밝은 길이 내 앞에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9FB7C3-A14E-9B42-02D3-2511CCE5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염려하는 일이 세상에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8BFDF7-CBDE-63BE-39B1-FA800316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 가까이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1B40A60-8E32-F3E8-BF72-651BC136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2BBBEF-9B09-7C5E-CE4B-D84DD7C3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하늘 가는 밝은 길이 내 앞에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0CF34C-7B7D-B253-0351-8321789E7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염려하는 일이 세상에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105C8D-E321-EDAB-CC03-B98E67DF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 가까이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7FA1226-FAFA-F44A-69B8-94F1FE5CD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ADCF58-667C-F738-B91F-F5F10713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하늘 가는 밝은 길이 내 앞에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3ECD6A-C351-8972-CB50-BDF3862E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 세상에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8CD516-8ED4-5762-9022-5AC5AE225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천성 바라보고 가까이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F57C8CC-CD59-284F-9350-0A390CBE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FFCAB2-F63D-1216-5CA8-941DB028C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하늘 가는 밝은 길이 내 앞에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86C0A2-EB76-0014-4154-F2C05A0B0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 세상에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3F9C12-4BDF-78D9-B4AD-EE4F6701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천성 바라보고 가까이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DD3EB10-3026-5058-A0FA-2C0D0D73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B89629-7EFA-4CEC-9550-DBF05AA4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bright, heavenly 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94B325-D716-8584-138D-43176552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7EC6E9-D037-85B3-1E80-B0F73A90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1CB4DC-4890-E035-9CDC-0E3A09AB7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하늘가는 밝은 길이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517A58-1EE4-7CC0-2B8E-0D2E1F89E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29CF3F-9A96-4292-AA2D-32B282B2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4C6FD47-B408-A872-7572-5763DD20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E6AE25-910E-54A9-7E98-C83E2919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bright, heavenly 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A39A20-4FCF-9AF0-A22D-D3B46399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10D187-17A0-BE45-E29C-0E05C660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ED79F7-3310-565B-6CB9-24CCCB7D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하늘가는 밝은 길이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A0E6B8-4B86-3B63-04CD-50869736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328A29-0538-CD67-B732-53872338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C8AC99F-314B-A869-F2E0-73DF0252B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FB1A8E-83C2-6C8B-0AF6-550FF5E5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bright, heavenly 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27753D-AA6C-AE41-60B3-866F226A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FB31AF-B742-50AA-32F5-2EE0AF38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27DAE5-53A8-74EE-7693-A0F05836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하늘가는 밝은 길이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145FED-3F92-64EB-75BA-9CB9591F6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027717-42B0-DFDD-EA19-DB2B7ED3A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DF090DD-2D0F-684A-4B2F-3922A9356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28F798-1BD8-33C0-953B-5F9351CE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3510B7-1C1A-AB31-97A2-97DBEA01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think on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52B226-95EE-BA08-B263-A4563051A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586877-CCF4-D4E3-6F41-5F47F903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D6575B-B21B-EC9C-D825-2D01BADE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염려하는 일이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918219-0673-30D3-7A97-AD077D63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E5A3D35-26EB-BCCE-EFEE-918680E0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B2B2C2-42A3-85D2-3621-93147077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448546-09CA-306D-8221-62BDEE849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think on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6D4ACB-0F6C-BF09-7953-4617A3E6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B0A1E6-9C25-3504-B5CC-37EC0239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2B55B5-11D2-A265-6896-1033269A4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염려하는 일이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DBC02F-C6CA-2ABA-1EF7-FCEC7AA2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0CE1A54-5004-FDD8-90BF-058A3A54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CF9E2F-9AD3-6433-B2E1-56A73680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1263A3-18D6-8250-D4FE-2693B256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think on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392D00-617E-9BE8-AE6F-64AD3F0A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B3FE76-6AFB-5203-31C5-94B9B77E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698D20-B1DE-5307-1EED-B9B48AC22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염려하는 일이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F577C5-B10D-F478-4B1C-E209BE2B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5A261B2-EDC3-07C4-CA53-BF557C6B9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BE39BA-20D2-AEE2-C684-5E5A18361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9343BF-1C48-CA88-11B1-3C7B2DF43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think on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2CE9A3-5BA0-CC83-0578-39E579A8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3.Drawing nearer to that city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1FA9D9-8226-14E8-6CA5-48FA3EEC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16FC9E-4E75-30B2-AFAF-FF4225A9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염려하는 일이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FD4735-EF7A-93FD-F69C-D523CB34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천성 바라보고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0227B23-5ACA-2D99-BCD8-4C9FC277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8B6FF8-0378-EEE1-3327-E6E9719D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bright, heavenly way,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EAA3C8-89BB-8864-4E40-52F2E1B7B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think on all the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03D8E6-DA41-B1A7-DDD4-11F1BA0CE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3.Drawing nearer to that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12BE25-8E8B-1044-413B-D51C5A31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하늘가는 밝은 길이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B29EC7-9494-F776-766A-28C7E044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염려하는 일이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34292A-2784-5809-C1BA-3D1E9B6E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천성 바라보고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576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2024-01-22T03:47:53Z</dcterms:modified>
</cp:coreProperties>
</file>