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4" r:id="rId12"/>
    <p:sldId id="265" r:id="rId13"/>
    <p:sldId id="266" r:id="rId14"/>
    <p:sldId id="283" r:id="rId15"/>
    <p:sldId id="267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98장" id="{7940A840-92A8-48AC-A7E0-91AA11FCBB31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64"/>
            <p14:sldId id="265"/>
            <p14:sldId id="266"/>
            <p14:sldId id="283"/>
            <p14:sldId id="267"/>
          </p14:sldIdLst>
        </p14:section>
        <p14:section name="새찬송가 498장" id="{2436F95C-7E26-4C08-B953-8E3439957B3D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D0C81-1825-912E-7611-D892795B2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B58D7-6BAF-2220-AD4D-387F3D236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5EECBC-EF24-2607-739C-73A58624E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E692-331B-40B1-AC5D-2ACA1C66F0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676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E5FD1-5D4C-29C0-DDC2-66426BCD5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F45917-2EEF-8689-F7E2-027551A5B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6A5F4-CA05-FC46-B7C4-31E649260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86CD5-4C4F-4479-B146-525EDD713B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4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A09BC-538C-8500-44C5-8C24685FF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0D58A7-FDEC-48C9-88A3-FD46D2151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3D05C-C27D-C3AD-B579-F5E26FF33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3245E-3E62-4A63-B421-86F8AA60C8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73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1C29B-634F-2E8B-99FD-6122438DD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457546-C730-2914-D700-7B31DB07A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3339C-D953-A8CC-3746-5BF5DD025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D5F6-31A1-45C1-93A7-E8DF5B5E19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50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55194-BBBD-B3DD-9901-B432C1FFF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6717C0-4947-E2DE-BF00-1912D2249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581C7-B576-4358-84A4-0B6731229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B3D15-753C-4826-ACE8-F78A20BE50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70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7FC3B-091F-BA38-AA77-00FB289EB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D4119-921E-B254-35BE-87593DE1A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DB900-C12F-1E50-48BA-7E1724A4B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57834-C5D5-4C21-9A7A-13D732F8A4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94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0966B7-6C62-E976-3E04-A6258087A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EC1157-9118-767A-D5BE-4F5677D3D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F6555A-BD60-EEB9-AF83-BC4C719F3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3D7D4-DA4E-490B-8C5C-C12DFE18F9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323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39E593-5553-A7E6-A879-B766732F0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50B0CD-ADF9-974A-B516-6EC5C06A6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129A9C-D88C-8AF5-5C0B-49D691888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C00A4-55EF-4327-B028-BC8D4829F5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267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0C4D08-A2FE-7C9E-A3BB-4843FDD21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291195-EFC0-DAEC-4AAA-12150950B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82783D-2998-2768-821C-B7B7DB420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31DE6-81F7-49A9-AEC8-F823C93710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115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7A4DA-EEAA-C1DE-9348-FDB547FA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DC19C-2FE8-1D1D-0179-937CF07E9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9F74D-BEBA-221D-5A0E-88D057C88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4D245-39A9-451C-AFA0-1ED030D47A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36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62146-754D-F785-8E21-B695C7CB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CCED3-E8A4-2D26-51D0-D63DAB64D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18800-B53B-B816-1FC8-EB9F0CEA7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FEAE-BDD4-44B1-A61F-E10AEF41B8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017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387231-5092-C11D-1B31-D6C909B70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3DDE59-FAD5-A9DA-AF2C-58BA9F44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092196-0352-7255-ADA9-E3501D7DE5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DDE25D-3EA1-52ED-504D-0217B3556A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D16D96-1517-C9B5-303A-05BFBBE180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E72F545-713B-4ED6-9004-F590CE73828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0026D2-5189-D42D-EDCE-D15730129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1.Rescue the perishing,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69AB77-4ABB-D49B-04B5-848F157D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F15552-9720-164D-1BD0-2F37DE8D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7030F1-8411-AB80-03DA-4383D89F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43EC3E-25EF-0A6C-74BD-F0AF4E48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 가는 자 다 구원하고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CEB267-4640-BA7A-0ED3-57B88BEF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80EF52-E27B-FEDA-A234-CFCB3E17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50B327-4EB5-5FC7-A5E6-A0CC661C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9A4D5B0A-A16B-8C6C-3319-EDE1D12B5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BF813EE-D867-2324-E497-D3920A8A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9D2703-BAE2-ADD4-326F-448C430F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DC14AC-ECE7-C714-9F7A-DE703188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they are slighting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7C5CEB-830D-C380-0653-CCE450CB1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5B3DE5-5D5E-032A-9855-620690B7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B66417-8995-7A09-C7C0-AE9D7C65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D1227A-BA91-AC01-6788-5E5347CD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1E7488-D291-8EB9-B55C-82D8DBA2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9590F8-C74C-DC0A-85F1-972D84203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E19519A-9E6C-D872-CFA8-36922D873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3AF0B3-4D17-C3A4-A9DB-5F6C1345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8EB87F-22B3-EE97-226F-9A5BDF501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1E23F9-954F-8E57-3D14-C62301C0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3.Rescue the perishing; duty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E55715-A5CE-A41B-61D3-FE8A4D4C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0A3C62-1863-EAE7-B7C2-2A106900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264905-E265-DCEF-3DCB-91EB1183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1F9797-4BB9-1C28-B043-7AD8CF3E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죽어가는 자 구원해내야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2D2D29-E8C5-C279-9269-005D3146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93F3E4D-FA81-3999-506A-3F8192ED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562441-172F-DA44-B64B-4533166CC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A98A4B-8D65-0F8E-9702-FEC99CE4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EE61F9-86F1-7B96-08B0-FEA3A6F4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3.Rescue the perishing; duty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487B9C-9137-B8FF-56DF-D5CD7451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5FC433-B981-8FE4-7FBE-F909676A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A8EDAB-8709-6C28-67A0-DB68D070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143AC2-D2B7-E882-91A9-F2C93C27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죽어가는 자 구원해내야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E30CCF-FD50-E2BB-22FC-C14EB6CB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991A40D-3E1B-B85E-3C86-C5FCABC2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FA390A-4D15-9C5A-5D20-E6CD07F2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7FF823-338E-BA6C-8DBF-E751573A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1A2CC5-FABC-292B-F7D2-57F339DDC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3.Rescue the perishing; duty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9BA39F-0EDC-917E-F298-42F438385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C865EA6-AB89-41FF-2730-9B8A98B8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F95515-00B7-71C8-79F6-922C5139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7EEB4F-ACF1-0FC3-B7C7-9F33AD26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죽어가는 자 구원해내야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037899-973E-9BC0-F5E4-49346CAD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4D22135-37C5-87BA-1863-D0AE3D3F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55283FC-33B2-2216-62CD-424A43D7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02B98D-CF6F-762E-D1A1-F494129C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F26FA2-CF6D-F488-260B-0D7A8052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6336EC-E711-4611-7A88-474096A6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R.Rescue the perishing;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0986E6-701C-6F11-EFE4-2802B04B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4076F5-1FCF-AB01-DF49-7BB1256A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181600-73C6-79C7-0363-4FFA9ACA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11824C-1D4A-58B7-54C2-AE374EDD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죽어가는 자 예수를 믿어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4859EBF-0E1A-3162-7AF8-90676A79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009338-6F51-05B2-BA3E-2E474AF7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28183A-2149-BF48-3E11-58E25B32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D50B6F-254E-D76B-BDC7-E60D4C93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3DBDBA-D3AB-B616-91AD-38675A98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R.Rescue the perishing;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CC6D2C-45E1-244B-D835-72349953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BC937F-A1CC-CC44-336C-CB03BFB9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ABD52B-F5FD-F6F4-BB15-E8EDD401A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B3E2BE-1C3B-5950-0C7D-8F07BB5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죽어가는 자 예수를 믿어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51BA38F-C667-9F31-5B1E-68B102E5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20E211-95BA-F66E-FE24-E507F669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죽어가는 자 다 구원하고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8CBCD5-D102-5BE1-BBD3-9A92C8FA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396E53-B195-9C0C-CD42-E58944FF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B66A697-422A-FFF2-5F05-A6563B4A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5808A1-A599-5750-A95E-8C131E73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죽어가는 자 다 구원하고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88D97F-30F4-D318-46F6-5E0F4468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D0BCB3-B54E-8C47-BF84-44385547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F41AB42-67FB-98EB-367A-945D4D183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6C9558-5E48-D2E5-8CA6-C758DA25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죽어가는 자 다 구원하고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5690BD-8592-C2D8-5F3B-AF03CA44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054C3E-8601-FDFF-1709-2F2FED28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7AB22CD-6031-FA93-4D28-48BDC100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6F6FBB-CB57-F5A2-451F-A44E9E02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860F54-931A-C7F2-9B16-2A99D06E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3A735D-F544-2F83-8070-366D726B8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89B3089-BEFC-03E2-F500-7BFC0470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E28491-F307-EFFE-359C-85708529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1.Rescue the perishing,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E5D193-AF58-E133-C2B9-72A7308B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90C794-5AC8-BD15-D4E3-ECD4084F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E995CC-92F9-241C-A954-5737D933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0726D3-C803-28C0-5DEB-BC6F1815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 가는 자 다 구원하고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7500C2-6179-CE38-3F9B-C10B2B17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B32F61-73C3-218D-CA76-0775FD5C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E6BD5C-BFE8-6650-F5A5-75F1679A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2BCD5AD-2E62-1020-FB0A-61982C0D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B03043-9558-29A1-DCA6-0739396D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C28A33-0D10-999B-D5B7-8D20E356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E9B2B5-98D2-71C2-D10B-3965ECD6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F25949B-6E19-15B8-BC8E-BC958259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C3DDC-B3EC-D2DE-DF1D-067926E41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DB44A6-F70C-4834-3AC2-66D8D1CE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FBD1C6-8B88-A247-0272-0FFDAB96B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죽어 가는 자 구원해 내야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F462309-70D0-FD49-3E43-1F8FD5DD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C84ED9-1F30-6ED4-0A67-5F4623BA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A0200D-9115-EA38-9496-3BFBDB98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FADFE1-3A7E-CCC9-B52A-A7945747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 가는 자 구원해 내야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D19146B-3DBC-8503-7A89-739DFE40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08113A-2623-2A10-B81D-6B742261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74FF3F-6A6A-C661-AA50-A5F9D9E2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C56437-F8C8-2485-68B8-713FCD11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 가는 자 구원해 내야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8789993-D820-A89E-6FDD-C49B1245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A79721-613B-C412-DE33-D392736B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죽어가는 자 다 구원하고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923834-CE10-437C-E0B8-F400863F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12820E-8CB3-994E-5C75-0BB42545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죽어 가는 자 구원해 내야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56E2CAB-F008-B70F-ED9B-80BD5C7BC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47F52E-DFE4-4500-9D47-6B1AE916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1.Rescue the perishing,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9810F8-95A4-533B-4E88-CA790178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1DC835-7458-52B9-3F10-AE3BB7B99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9D783B-56FC-D503-A40A-8711496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FE8697-2815-D753-C007-3FA76E06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 가는 자 다 구원하고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86C8CE-443C-A320-63A4-25EC9B4C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6B3FBA-F99E-1424-A1F6-54A92D45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6929BA-BDF6-182F-04D6-C98A355B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FDAF088-7007-6578-EF73-C4217CF8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985304-A1FD-9B86-A0D9-5041EFB2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1.Rescue the perishing,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1CB01C-B25C-6699-66DF-0E6AA63C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1B7B61-910D-E4AB-9CDD-C729925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7979BE-FDFF-A01F-1516-78FB7F7B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373B1B-A58F-B905-9A89-DEC7B88E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 가는 자 다 구원하고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D8C027-B4F7-1D76-E4FD-EF7A9233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A0E5AB-A891-AAAD-0523-442DE317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C0B52E-A19F-A9D0-013C-4F0A4CD2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92B238A-F712-9831-B9D5-451C991E3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859A0B-54B2-4CBA-D4B8-ABCD7AF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1.Rescue the perishing, Care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E4244C-E0D8-30E1-C1D0-052685B9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they are slighting Him,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A6F3F0-B8CB-6D75-B1C7-705A2340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D2DC76-ECB5-92C0-BAA6-E37CB7B4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C92533-5B99-3BE2-3076-AA625745F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죽어 가는 자 다 구원하고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106E62-7A57-D166-CE00-990E0F23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 불쌍히 여겨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A09F06-BB6A-09B1-935D-52985D03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DA79E7-1731-1BC9-1FA9-C1CA7F98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DC74D6D-FF22-94B5-2C5D-CA5F5725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E86580-CA27-6A79-DCC0-DFB319D4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1FF187-6918-D74B-44E2-ACFB2526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they are slighting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5E0CDA-EFC2-FBC0-748F-6CCF964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6ABB72-85AF-EE18-8013-86889AAB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3DF0BD-999A-BF2A-A9BD-53A32ADD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FAD8E5-7B48-96EB-671F-1B852D8B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A44E11-3CEE-7AD1-1EC8-60D640B1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3D5C3D-33D8-ACD6-01D6-9B136900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D72B263-6C46-434F-5A0C-FCF72CD87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B4D1C4-38EE-0A30-3070-9EA3A8D7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60720E-CACB-2AC2-ED77-4E9CBEB19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they are slighting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EC4A5C-2FE9-9B5F-5006-37F78434F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60CCF7-CB47-63D8-C3DC-854F634C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64802-2977-26E4-A75A-42E72C862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4B7D6B-FAB7-AB0C-C88B-030FE04B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E82C12-6323-7381-6DE7-9E5E2B55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4D5C1D-E7A3-E11F-4886-6BEEDE98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08209C5-EF68-E51E-E92E-3277EAEA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4928C4-ED70-78C7-6EAC-9CCC9F69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6014A8-A907-F06E-86FB-E12644335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they are slighting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391C3F-C917-396B-E7C7-E042CC14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05E34F-F5E2-8C2B-C1B4-53454FDC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2705C1-4312-0BB3-2C79-1D9B9900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2E182D-A5D5-90AF-92EC-EF1302EB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B2A836-3F6B-4D16-B707-E6A61ACB8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BA2EB7-5324-C498-B4C2-D6451BE1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A2DA8A4-A66B-0E69-511B-AC5B71D3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66768B-BCA2-BE41-D46F-FB2802D5D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1.Rescue the perishing, Care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C65618-EC8B-93EB-E06B-CC7BFCA2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they are slighting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DB20A3-7232-978B-63C1-2071ADB9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3.Rescue the perishing; duty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8B10FE-1183-BF9D-C08C-7BED9AF6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R.Rescue the perishing; Care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062760-C198-C6A3-37BE-E759F0CA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죽어 가는 자 다 구원하고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A980E2-7962-7F8C-12B4-0BA62F52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불쌍히 여겨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65ACB0-069C-E23D-8C72-83732C2F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죽어가는 자 구원해내야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0A4E6C-C61B-21F8-A8AF-0B507A3D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죽어가는 자 예수를 믿어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1092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2025-10-26T13:43:10Z</dcterms:modified>
</cp:coreProperties>
</file>