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89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65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01장" id="{8A347DC7-173E-42DB-86DA-DBB5B16056FF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501장" id="{7A54FED9-7D01-4CDA-8CB4-BC6258E35C54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>
        <p:scale>
          <a:sx n="50" d="100"/>
          <a:sy n="50" d="100"/>
        </p:scale>
        <p:origin x="2556" y="100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ECA71-9CC7-AB0E-7732-2318B1D27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202CC-477E-9C8A-2313-CA291FF46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C1DF0-D1B2-2F3C-2B83-05A72CD45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FFD0F-DF1B-4C12-86EE-6999499A7E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908C5-3B8F-3937-730B-5143DFF02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E0055-D714-1A30-E074-A005AB710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B1BFA-B51E-5452-84C6-300B47435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CB281-4DAC-4897-8372-7A885324D6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85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6ECFCF-91FD-6231-6E17-6D9ED79B0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3D8C5-07B4-ACCB-81C3-9F38E53E1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163737-2AC7-39F7-4F69-4C5C1D56A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70E5A-F1B4-4264-82DF-8E5A2E60EE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55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D38E3E-EDBE-30E0-E1DE-D2F04D6DB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A57FF5-E26C-DF11-49C1-68BCC0269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E2B1A8-8E18-17DB-E403-592B6DABF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0F6B5-FC6E-495D-B20A-F87A85587E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268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F91DD-BAFB-861F-7F1D-F645E7A3E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C5820-B393-1056-6FD2-0FE10EA9F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776DC-4DD2-8F08-D31E-B03D1130B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AD5E7-3214-4875-9E35-A9A32EEC9D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889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D0076-9674-0164-2E9F-4594CEE65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2F29F-03D1-3337-80B1-CD5810572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28873-DA24-D254-514A-C2AA97854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9F5B7-503A-4DA6-8EA8-FC2139386E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27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D422FD-6985-2E72-1629-7A832554B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0D7A0B-BA5D-530F-43B6-A501038C4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B6189A-D9D5-3E86-EDC9-21A52CBFE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F29E3-24B3-456A-A28E-CFC786CDAA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181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E17243-006D-A981-B3DC-E5EBD081B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62BAAD-ABB5-64C6-2DA5-E0D78B00F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E1B6D4-B914-FA8D-320E-FE788F9E1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5FEE6-229F-42B1-B68B-50BDD7F614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151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EB881-4918-9367-8FD1-6460A2816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6AB988-1836-8FE4-5630-74A2C714E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FF420-BACF-787F-B598-E33D764C7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B4750-15FB-467D-9C2A-1CD08A7E2E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71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27D18-0E56-44AC-DDCC-5C2A42FC0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1DF06-1567-0003-198D-944F0D9CA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F457-11CF-93C4-E3E1-D0D364664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BCED4-D142-400A-9C7B-1652B0115D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81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D2C33-6E4D-9A3E-E87B-970FE1180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C1BEA-40FC-BCF1-140B-8E395E91F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02070-DE17-D75D-81FF-E4A91E666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B3E30-796E-4986-988D-5F3768FDC4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8FB2A5-B848-87CD-DFCB-84BB51F03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A5AFC4-F719-BD56-5ECF-E2359639A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CEB732-995F-DD1E-6D89-E77112FFBA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F77B7B-BADF-7EF7-CCF5-806D5FD0AD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1AF810-9391-CA30-0842-CB024C0C44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5325009-F62F-424F-8DF4-9B48F34794F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1DC8BBE-291D-B522-BDAB-0F06ACE5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Zion, haste,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18B0B99-EB2D-E885-52A9-868751C31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D256F04-084D-A98D-B886-320BA308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E7E06D6-5F7D-E01E-4AD7-2A4F94493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D7DC200A-DEAB-69CD-C0C3-05C5372A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2CC1F98-D287-FC3D-4AB4-B6C338D1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B6F446B-2F04-0772-AF65-0308A61A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54E5667-618E-DB8D-0E5B-895D4DF7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24983A1-29D0-0730-1FA7-D9D68996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FCD19F92-A092-9A8F-F957-556C3733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AF2FC44D-D716-7596-0D08-6FB5F7E59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D80D346-B71B-D046-41F3-2ADE5511C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2F9B9B-1FBF-FFB4-DBAA-A0D35BBD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1C248E-E0D5-3FCB-33E1-C315D86A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2.Behold how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5627BB-AFC9-6013-8E59-52C98E67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3077F7-502D-275F-6076-23B19DC9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63F7C7-0AA4-9920-5879-3F15B682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C505BD-AE74-1F18-6520-CDB0A314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960A8D-4764-6908-38AA-68433077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얽매어있는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F7182D-11CB-7CD1-44DA-F20C9274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89F61E-3FD8-8B83-D432-FC453601C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DD0A5B-8585-59BA-FF93-F8525B14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9174EC0-5676-1A12-8CEB-2D004F4F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1B9C56-E14C-BE02-80A3-0293C626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0F5FAA-6E10-09AA-5A62-D10D2B5C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51CC77-88CB-9556-65B0-0E865E44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3.Proclaim to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677D16-D06F-A184-2858-5C59C866A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92ECE3-6F21-C973-0720-5A0BF3520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BC1B6F-E719-AABB-1E2E-C66A773B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3C7B34-58F6-1D9B-0AEC-370D0FFF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C43229-DFA1-823F-895A-2077D261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909657-5CCC-A870-9D15-B3C7E0EB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5C3617-8D38-46BC-59B3-C53EB144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C531F28-690B-24C0-D3EF-2E8E32E54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48C832-1B94-2F4F-45DC-A1C97F7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F0D322-D80C-F04D-5DC7-9695B12B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58647E-A75B-FEF9-CDAD-F441920F1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3.Proclaim to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E8F29E-423F-7148-CA61-AD5DC04A8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F91F0F-0AA5-22E5-9B27-83E174F5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E2CA97-0ED5-0604-F9D3-708C1BFFD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BC07B6-E47A-A0B9-62E7-1393CDE2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C6FC6D-EFED-4A1B-2705-4C5A0EF5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C14C20-5C69-488F-73AC-8EAB706F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BC33D9-554A-03C4-EAF0-FC7C6FDC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D9C8C21-1985-B492-04B9-27C5FD0D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BEF605-2598-34F7-7867-CD013503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F4056E-DB4A-2DC2-8FB9-428EA950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9A3346-AD48-44C4-F9C1-AEEF2516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3.Proclaim to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9E58DC-7CB6-261A-1BEF-B4601554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EEEC29-963D-F880-479D-F5B8C9D0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F3C9A1-03BD-A30D-304A-F7041595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FE8796-FC01-FBF3-2CA6-7AA5C0BC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E842ED-1A54-02E4-EEB0-F18A912F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0DBD6D-FE92-E9A8-5C68-F9A0E008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FE6797-1BE7-A7B7-535C-616E5C1F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9C6BE98-1CC3-8966-49CB-56CA7EF1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7BDEA5-EA77-7056-07E1-F95212FF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01A318-6E95-E8C5-7FDF-115BEB30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19DB66-BB60-30F2-D2FB-92E881E4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3.Proclaim to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F7268D-FD9C-EB95-5B31-56758A2E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F6F0D1-73AC-54B3-CA3D-6509B5EE0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FEA02A-F3D3-49CE-D4CA-7F45BC62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CBECD8-D2D3-4772-C1A8-E5A1945F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C1900A-8C2C-D5C8-2832-2665E2FE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0B635D-1BCE-F755-2930-C3DC95E8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A0CA71-55EF-7753-8194-B1CCDD7B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CD9DE4D-8473-E76B-F5FA-87BD9D9F7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39F124-8A65-84DA-58E2-4157D5763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C714F1-6E6F-70A5-A8AF-4E2CCEFC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84C0E2-A890-58F4-6E83-E788CDFD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3.Proclaim to every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F6DD86-153F-2979-6CD4-AAAF11DA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68C2FF-6BC1-F3EA-8945-61422182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93EE7C-18BD-7E01-17C4-8099D3674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EE48DA-2D6C-FAB3-7452-914897D9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9F07D4-5BCD-865E-AECA-80E53D13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DC98D7-AC85-6814-76A9-B557E0593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D1F098-33A2-369C-3567-59CD2F4F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FB74572-96DD-5D31-9DEC-B9FC05C67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EAA91D-822B-4B13-E260-D03332E4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F4558B-A37B-8D92-442C-DD6CF5045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35CD5E-D5CD-34FD-CEA3-9353C905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FDE407-4706-9C5C-667E-8FD77312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4.Give of thy sons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C053F8-9029-0674-53F1-520407A00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ECDFD8-364E-1501-5515-C8DF1D66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479661-86FB-AA3F-53FB-91651EF7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7A5A23-142D-3168-EBE8-1115B634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B601B1-C237-A367-253F-BE77B30B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0AC8B6-B660-D568-518C-5AA903D2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52AAAC3-FCC5-1033-E52E-97BB3B40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819F91-5EC8-BBBC-A6CE-49CFC7A4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BB4FA3-070B-C109-FBA7-74F86F63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F43AD3-EBB8-CFF7-AFAB-322461C0D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DF3219-F438-4CD1-47A2-4500031A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4.Give of thy sons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EB918D-0495-9075-A4C7-9FEF227D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9D9242-4E43-0F8F-BA03-06A3A4BD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3EBDAA-67C2-1C2F-4F94-C84CA06D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7D113F-6DC9-E22A-F830-9E90E8A8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78FF56-3531-4CC4-FD79-A35BB2E0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3D33CA-8C17-77BF-B6FD-5287473D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04CBE6EC-1B44-4EBD-DFF9-7DABEAA1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A0D981-F77E-31B0-E78D-D365FC08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7ECE95-9368-00FE-AB0F-5EF7296A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BC2643-D3B8-C47D-9AFD-19F18741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E1408E-BAE3-BFA9-DC0B-A2110C19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4.Give of thy sons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8E524E-327E-B9AA-794D-ECDA29D3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ABE394-85B2-15FC-B12D-54D5D033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1D44CA-1EF3-43FD-69D7-C647D039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51C8C9-C54D-82FC-CF9E-FE303F694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B3FAF4-F8A7-039B-E121-0075FA1D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314CC9-522A-739A-667F-2BDD53FC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7B6FBAC5-3713-9660-8008-0A3B889F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816CDC-1941-8D93-6488-E503BD073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4D547D-09CB-2BFF-6786-31173FF3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B249BD-23CC-C8C3-E173-7C5807B1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DA9D8F-CAAF-1F86-6E1C-A0CD98E4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103E12-61DA-68FA-9174-81F9907F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R.Publish glad tidings,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4A81DF-5374-FA0F-627C-F7F9B35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329D29-C2C1-BDF5-644D-0A17FA063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A8C5B8-6C1A-9C58-594A-15BE7E1D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391F88-0CD9-F92F-1E4C-56E5B611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EE4402-8088-EBC6-9D81-72A70AB0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 기쁜 소식 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A665219-9002-729C-C07A-940B7BAD6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385D56-E40C-D055-257C-29708D72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Zion, haste,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B9DE1A-F455-41BA-1AEF-941375318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4EB8A5-F950-81B5-5C8C-395C3D1E9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FBC5BE-975C-68BA-26E9-A331AC69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70649E-66DC-D5A7-7B25-900E5127E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510034-2297-54D9-91F2-95F47F66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8C4051-A0FA-DC8A-9284-110B96B4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D235EB-E7F0-F318-C263-713E0CCAF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3D1364-41D0-3851-FB9F-A5FAC32D8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ABED0F-55C6-8464-FBFC-B83F7CA5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E6EE28F5-3D37-A3AB-A695-8F79E3D4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DC57C8-9841-191E-0EAA-2FB8F731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47DDEE-B26E-7F1A-C1B8-01AD95A1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671529-B7BA-7314-FF5B-F9965F20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90D7AE-0393-D215-0989-042D38A6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4F5FCD-85DF-6B3D-D4E5-0EBC59547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R.Publish glad tidings,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2544F6-DD23-EA01-A31B-3114378F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748732-3D17-B933-DF03-1D191625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F15D32-6C71-A0FE-9C1A-51B2242C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458C6D-86D2-9A54-0BEA-71817CAC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0B5610-8E70-B1AC-3C1D-DEF6528D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 기쁜 소식 곧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62BB999-38ED-0DB8-3E0E-FD6E802E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5D98D6-3018-93AF-02BF-87EC9F24A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 전파하라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14DDC2-1A2F-5F2B-CF7D-C8C72BA52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F4B8BF-4122-EA37-7F47-3356431B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EB12B5-34C7-1D19-A272-1F5E72BA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08FF41D-0F7E-9949-8F6D-AE09567A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DFDEAD-55BC-ECE3-6C03-7A5412E02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 전파하라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386A73-9882-39C5-48A1-C9005EFF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2D9B41-B8C8-F04F-D22F-913D6A34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7BA749-A1F5-1BB1-9BE0-5AE86B06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3B4DE59-B4E7-F70B-7CB5-8CE44E8AA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67FE10-C65C-B41E-C025-F7E8EEEB8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 전파하라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552790-6616-D943-43D5-B1752435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BE8F88-BCB9-77A7-37B0-120A3CEE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51A99C-7194-5CE2-D6AA-2C336BC9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3EE296C-9095-9A54-E632-C474CFE19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6319CC-2565-3FAB-FFC6-D3C41C11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D5B513-7966-1377-8030-949094D8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 있는 사람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2A160A-C0B2-1F29-E888-245D111A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10A830-0290-C98A-C6D1-3C54448F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68215C0-CC20-CDC6-AC42-2416013F5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8C8D2F-8920-4982-EAF8-2D04F690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865791-583F-C9AE-2386-C0CD4DE2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 있는 사람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364BD8-463D-8984-07BD-E3C3E902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CE310D-0659-9866-9687-DB16EB54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626BB8A-00D6-B118-46A5-CC264FB0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897360-187B-CB03-B9B4-B2197FCE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5885F3-B797-F01A-4040-F2FE12E6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 있는 사람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4CFE8F-7E9E-C904-F12D-C7DB199D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A174CF-C72A-CCD6-8453-66B4C3A84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50F5029-F903-E386-6C93-C9E4A805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E02174-195C-5DF6-9DF6-526DBDB16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AD701E-263F-549D-9E80-3C8B0869E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AAEF23-3CC5-AF91-98BF-1489C0B6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 외치어라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1296CF-741F-28A3-F0B0-750F0E42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B7551F7-3D37-6534-F194-448F1EB4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428E21-607A-BE8E-7774-F2A44DC4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77B608-A7A1-C084-3848-10D3DBEC8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C923E1-EDCA-D408-E4B4-5CD9B2B0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 외치어라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2CD04C-ED5B-D157-87E9-31F44BAE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7D80B8F-09A3-2229-31D2-00C91B6B5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46696C-9A7E-05EE-556C-D01D57CE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E90B8C-9CCB-0464-DCF0-C2C77A9D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F86E2A-5F22-D1A9-339D-EC03D815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온 세상에 너 크게 외치어라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5FB6B1-700A-F8FD-0EB6-10C02668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네 자녀도 이 복음 전파하라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7CAFADE-3D8D-17EF-022C-257107FEF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BF1F39-3CA0-2031-59CB-E7730E69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Zion, haste,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0F3A4F-FF96-03F4-CDCE-AB278510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C39A60-EEC1-38D2-8B55-25857F8F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47FED6-2E7B-0EC5-D05D-0E699B33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27961E-7270-790F-DA8C-78D06A21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7B4AE4-1F1E-2640-F68D-D34B437B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A8DE0E-C7EF-440E-B0E6-0F8C980D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78FBBA-59FB-67DE-847B-0F44E951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3F4AD4-997E-E306-2287-721914D1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CDCF47-A0CA-B703-DFC2-DF1266AA0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D17CE28-36AE-BAE5-F6C9-9FA0843E6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E6B13D-04F8-08C8-C613-17FA9378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E359EF-4DB3-DB08-C3EB-D8239EAD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4831FA-1B17-2C8E-E139-F7170C91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967FFB-EE50-1BCF-D2B2-56210685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 전파하라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4CE047F-BDFF-88E2-88AC-0F4D5916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A5ECFC-83A0-8AF1-DCDA-D0F0E75E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5E3B8C-22B7-6540-8BB0-5A8E3902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053EE9-A972-52C4-D07E-28617AD42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4995D5-319D-793A-8B55-348B615D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 전파하라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6DBE5F7-89B5-1387-3D88-9A287DB3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CB9DAD-A452-2B1C-0C4F-3D55FE8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시온아 이 소식 전파하라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EFA20A-D861-150C-0AA2-0B7F4187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 사슬에 얽매어 있는 사람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6158DA-C592-B3DC-934A-F43CDEB4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온 세상에 너 크게 외치어라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3D6B4B-6054-08E1-9F9D-504DFF455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네 자녀도 이 복음 전파하라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77A865F-BF4D-A15D-256E-1467AFD1B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2F5BDD-85F2-AB12-2335-ADE661FE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Zion, haste,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3AB0A0-864B-F1C9-9C6A-CCEF4A95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D8A3C0-CF1E-68B1-8EC8-912C246A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BE06F8-58D1-6B1D-F0A5-0B5FFC20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5F47F7-D0BC-C52A-7132-2864BEAD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AF873F-8BB2-2663-E31F-E40B0F5F9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58F9F7-579C-77D0-F78A-363CAD4A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4C4775-33AC-9CB5-FF2D-AF83F1C3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0DB1B0-1C39-075D-20AF-DFC12078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9EC320-8B81-19CD-69FE-0B05B120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5922B20-D5AC-77D3-7F5E-00348D78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219030-E718-F171-0575-60572449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Zion, haste,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13C5F0-D122-CB6F-415D-74ACFAE8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2.Behold how many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E3F584-280A-F0AF-EA78-A6200E74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BF6421-29D3-A619-E901-28CC93B9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2E513C-B773-AAF3-32EB-5A571E49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A3ACAE-6407-BCDF-52A4-5F718CB2F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시온아 이 소식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A5823-3690-B829-22DD-416C5A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 사슬에 얽매어있는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E0F624-26A7-B820-037E-F5E94298E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3E2B16-5AE0-9B48-611D-F2CB314DD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897DA0-BBCB-887D-0BD3-5C13BCF0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5ED0DFC-8239-FAEE-3A0A-B5D68860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595A8C-8F6F-605A-9FF8-DFCDC25E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E181D6-E2DD-219D-EA2E-5CE0E30B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2.Behold how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46DDCF-CF05-63EB-1AA5-83D78026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4F092F-B75E-5D9D-1A27-CF66A348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10FAA8-5684-A260-F3AF-10C65A6B0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21C4CD-F59C-C4A0-F5F4-01DD9326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E90453-E9F6-15E0-C5E8-5DD5BD279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얽매어있는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705B6E-8F10-7D36-B96F-98BE4AC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304AA5-8CFE-77EE-173C-30591B89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FEA7FA-34DB-D025-AC21-7121C967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97491A6-AA06-3202-D137-4C77771B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3D8043-45FE-6717-A1F3-15D40CDD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454656-37F5-2F33-0F50-B1D0E94FB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2.Behold how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3AB4BE-9C59-908D-6C77-3FF891D0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D53D5F-0179-B792-C022-E38DF8AC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66BB7A-F361-BCF4-875F-1E27C493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125CAD-5576-8690-F4F8-1989FE193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66FCC7-6B4D-04DA-971C-8C0FC14F8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얽매어있는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5AEE1B-E740-A01F-4A94-C1AE3EBC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3B390F-3148-4B9A-1C7F-1A0F3741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2007DF-20F0-EDB4-9F9D-97644B14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AB4EAD2-1C5A-0705-25A2-231D7642E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ADC7BF-CDC8-3DF7-2995-ED3BDD625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931A0A-9C21-1B92-9585-F8CB26E1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2.Behold how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AB83CA-5DC5-9EFF-4B24-B4CF8876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52C74E-54F3-D121-250E-FD35DFE5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7D8A11-37D1-0F88-82A5-E401BF57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20FAAF-EF1B-9AB1-D067-8D3B1CC9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311AA7-0A17-ECAD-D558-3B163133C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얽매어있는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4F8AA1-1E21-3386-A519-23BE28EC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82F561-21D7-3FE8-D762-16C43B64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433EA7-97B3-20AE-67CC-FE54247D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E07716D-B1A6-8B9B-A538-8D27B45D2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83479A-F019-DCC9-CC56-2FC518A0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Zion, haste, thy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288C50-A85B-6FED-2B4E-5DFF1738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2.Behold how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ED0EA1-96FC-269B-0688-C67BDE38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3.Proclaim to every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2CDA68-8711-2BE9-DDCA-483F0829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4.Give of thy sons to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C70858-E7DA-23CC-6C85-5A3272C0E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R.Publish glad tidings,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EE1EC9-1259-855F-3F50-E16C95F1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시온아 이 소식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11AE61-BA4F-B426-5DF3-B48843F1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 사슬에 얽매어있는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701676-DABC-6EE4-C1BC-A7DC424C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온 세상에 너 크게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CAB816-CB54-9B6C-2C98-7FB1F402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네 자녀도 이 복음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0D5B56-BF70-064E-F7B3-1CE8C6D4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 기쁜 소식 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1536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2023-12-24T15:31:45Z</dcterms:modified>
</cp:coreProperties>
</file>