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89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74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2장" id="{F81B3C38-DF0F-4F51-80E7-262E990B394F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502장" id="{55F1466D-CCFD-4D47-BF9B-C0B2EABE2520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2A30D-6FF1-729C-55B3-EC0D7DB4D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E80ADD-EB07-B275-D3C0-27A895C65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F13BA-8F6D-E4F7-7F82-2714F8378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C104-CC67-40FA-9C59-B9C2879476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13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29664-DB1A-28DA-C51B-6518ADD8F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9EECC-2E17-AABC-6F73-EA33510A4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4BAAD5-F15D-1C06-416B-B1BECBAA6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A2A47-9109-4469-908B-CF7066DE64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83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58972-A861-F47C-B193-446851CDB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048B9-4CAA-71C1-B035-50E662639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37119-4A20-1E12-8905-A4F10575F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13128-461B-4DED-9295-CB84C6F14D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54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00453-E1B7-AAE9-01B2-BB7F177F9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FB0F9-CD6E-0A82-4A7D-2E0FB8242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1DD10F-5052-BA88-DC98-1534631C6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4AD1F-980A-4342-852F-B91974D161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64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686C84-81D2-DF08-BCB0-423E56CE5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02F04-2B13-7FDD-3696-54FFC3CCE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02FDA-61C6-CA7B-4EE3-6DB6001C4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7C29-1E28-40C4-B76C-0B838586D3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58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114CC-E449-6F8E-02CE-2D0625C3A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F8492-3B14-EC64-3CE1-F77E85767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BCD18-14AF-D8E6-BBD7-6E156CCAD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87BE5-7DA9-41F9-AD48-3A89526325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97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E82369-7C54-8147-1968-64FEC87DE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393192-780D-361F-CEA2-CACA29BD8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F6BEFB-1080-E6B5-1EC2-0CD099331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64B34-F662-45A1-8828-BD06B8EA00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099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A484C3-F70C-23B2-1C66-0CF110828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773E20-AF27-950A-2768-3D14EC35A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6F3C6C-91D1-B241-C1AD-0345C52BA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76571-4E39-4043-A8D4-90D1441580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421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FD02F6-DA7B-D189-BC26-3B6A8D1A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8492D9-9C1A-1B64-D346-7206EBC89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5A7613-AC3C-712C-5807-B8981AF72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13622-5E38-4966-AA3A-89CD29653A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3FDAE-C6EF-D49E-C90B-056CE23E7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BB6E1-F4CA-EB19-95B5-ED523D932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B7CD3-E81E-5273-763B-5FC2FDE74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64443-2410-4CBE-8A3F-5AD6F3DE0D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480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B8CED-34F9-AD69-48A4-59429B308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60D3C-9835-07EB-99C3-A3013E68C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922FA-91AA-E42B-8997-3EE4BC902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E1D36-DCBB-4618-9523-BA7F8A7290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621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B6DFA7-984B-4D5F-629F-4151D8FC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EAC7DA-1CF3-E9CE-5A4E-4610012E9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819C66-7C85-F1A4-035F-26D3DC8746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E226B0-D44C-D768-3638-CA5BB4C947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B4697A-3C9C-F6C2-613F-2E8283C31C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A552A7F-40E8-4E0C-BF1F-5C37869D61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F7BBCFF-024A-854E-688E-8698121C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1.Heralds of the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8965E87-78E4-2FC5-597E-CFB6A623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B39DC32-2130-135E-D528-6309928F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128111B-D568-B266-852B-A16B4272F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4565913-86B0-6472-17B7-E5692C629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7148726-0A63-7C64-69F7-997C615F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19DAA2E-0678-842D-1B52-5A76541A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500871D-7540-0A45-8D55-3719A2F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1FB8928-154E-846B-F1F7-10A7EA58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21D2B606-22D7-CD93-8017-84016ED9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82FA8C6C-3347-92A9-2697-87D5F2273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5B05A97-3B7D-BEBC-D670-6A28FDC9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43B638-7B94-2C4E-2CF7-7AD44B25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13146E-0B00-499E-30D7-8FBA4EE7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2.Do the work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1FA522-60F5-9CFF-0B6C-C8F4AF7D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696936-2BB9-6E12-7F73-BBF0D9159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33AAA2-3FC7-6E7F-D43B-EC2CD5D2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498580-B2F7-5859-3412-5B9B0232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AB91DF-72C3-88BE-7E02-56C8B4BF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9CD5CF-7615-606E-5416-E58C835C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0BDFB5-7BC1-C1EA-B566-B5DE8DFA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BF747D-907F-999A-E817-7AF31E12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47C0085-6F98-DFF8-B707-D0931277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DFDA76-41F1-CACA-13FF-B0370FE4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1C26E8-B912-E1A7-F09E-8E61A02F9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75B88E-567E-A656-70B4-FF56BD05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3.Bear the truth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81E7BF-FD0E-ADC4-A9CA-98C84947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E82A74-EB57-AC90-B698-A5BEFDEC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16E3B6-506D-B001-24C0-1CA200BE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105609-4AF8-DC91-DD01-503D57D0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B97755-25FD-170C-E565-ED8F5E57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81DD82-3D21-B4D0-BF6B-8AD61206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D43705-E9CE-CEFA-481E-1043C6F8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F0C4D27-7B86-E02C-21E9-92550DC3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7F4968-3053-ACEA-5F3B-6F6B6CC8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4006F1-F38B-09DD-96EA-2DBB1134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B0A08C-5752-3E75-25F8-DA8AB0B6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3.Bear the truth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F10580-83FA-6A57-F591-262FB08A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369BE4-8226-D422-E99E-766D2E9C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F54318-A8A1-617D-1774-82DE197E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A9147A-1BAE-71E3-B2FF-92FBB533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8741D9-5288-84FC-745A-FBB44264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095EAA-64EC-25DB-0023-16D9396C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4E5C9A4-179C-DA12-5D66-A8A483E0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1D38BE5-54C3-C214-927F-89A29878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C3D783-3ABB-C329-D13D-B2751A42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A1E87B-A4F4-7992-A816-AF0A5FF9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4CCE6E-2277-F5D4-8710-4862B983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3.Bear the truth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688635-02A5-93CA-A623-18FE11CA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E68CA63-1032-4F54-9D39-0C95EFE9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B2F122-7483-BC6F-E73B-503FAEF4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44BF8B-490C-4967-F304-404F972D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B050B9-7187-3183-C12B-7A057CD2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700F79-E7BC-5219-5D93-8802E72BF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C97866-D020-03B5-0456-640747F7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65C18FB-85C5-1F0B-C917-CB526B9D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D625D6-1976-345B-394B-2600CD3C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371D61-709E-22BB-0BD9-0D8E9863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6C7214-598B-F1D4-2AE7-747C647D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3.Bear the truth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15FBB2-2CFE-654F-0A7D-E5918F148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1DF8DB-ACB0-5448-7502-D69ECA9E0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EBDD6B-2FC1-8848-1A68-59CE4B0E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6BDC16-D203-2CA3-B6B6-8671651A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A85729-A09F-5CFA-73FB-9ED5CBA8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9C5B74-DCBF-E684-A85F-0342A120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DE04E1-E130-6CAE-D63E-84628438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FDB1D48-F585-1B78-4859-2DC55FEA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131175-C2FD-326B-2149-70AB0A87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CDE91B-C4F2-BD3F-2614-D44E18EE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13C255-562A-472A-68BC-EF459EBF4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3.Bear the truth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D37CA9-15B4-031E-91DD-2B7E41D2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6DB34B-70FF-C140-2B0A-82E50519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22E04E-4DDB-DD4F-6366-DEB797B4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8CBE2D-A036-3A38-31DC-F0F5F8A3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4B2BBF-F458-6137-8A6F-2F545AC3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720769-6E8E-0788-D0DF-D188A807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053CD1-B9FF-E20B-2641-8BBB7C3B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D47829B-CE56-8DB9-4B54-8A0B2970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2D88DE-7737-18D3-494B-FC50C5DD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98C278-9E26-E552-DB84-472C322F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4DF770-D3A7-50F5-C764-79589E80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1264FF-5376-B0D9-A417-904D36BF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4.North and South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6F3800-CDC7-B98D-C3B7-3BAB32AB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4077AB-C62B-1DF6-C4F6-70054A1C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524232-1ACD-783E-7738-AA5E0ADF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D1A409-F5CD-FB55-207A-3B11464A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711BE4-7A1D-BB8D-BFE1-10748AF4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땅끝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4A8FF55-AA2F-5E37-BEBE-09AA634F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9A5A556-1A7F-2C9C-7C24-25505CA2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8D1983-279B-FD4E-2FA9-59FC7534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DB70F6-69DD-835B-A505-F6DE20E0C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9F40FA-CE7D-2241-F853-6A327F00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28B95D-E73E-1FA0-8FFD-A52A7C89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4.North and South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E35AAA6-E172-FFB4-B1EF-C0B766A5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84CB06-2A5B-2D6F-775E-FA0BE1197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E1B742-8646-17D4-D0B8-6A6A048F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4511CF-4985-BF39-387E-D60B87A3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DA4059-4F40-3D19-94DE-BE525E9F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땅끝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90E407-D022-F089-671C-9CE53DB5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7D64F90-5A9B-2879-242F-E0D6EFD5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1D6876-14B6-B760-0EF6-817375C2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25930C-56D7-52BD-47DC-EBE1DE58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B4445B-A33F-0565-0909-0630DBF62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A2F9B7-C66E-19DA-0E19-A193D81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4.North and South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B0F9E0-5DBD-8DA9-9DE3-55F064B9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CFAC30-0FD1-A476-95AC-E958894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44D110-FE16-B576-9764-93DA81E7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EC1834-385D-01D2-5809-293CE5F6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104AD5-C09E-7F88-2E2C-CEDC9ABA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땅끝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88BDE9-111E-9DB4-EF0D-57FE4336D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0C96031B-DE60-726F-CFE0-22E36895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F66578-CECB-702D-5442-CD608F52B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7F4900-8DC4-4B46-2E38-8413E536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3E002F-7B81-FC83-3150-AFF4D614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5033A5-3118-4A88-24F2-CF3BC76F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E6ABC6-DE69-A6DF-2011-3A9F1926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R.Heralds of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537129-5366-7A4B-4CCC-83096FDE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9C4AC7-7025-8926-C83C-7FCADB58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222419-9203-4E0E-EB44-C160BD28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D711AF-6AA8-7626-A253-17F3BB88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8E0F78-DCF5-7228-86E7-5AB777E6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빛의 사자들이여 복음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9924E42-320F-81F2-F5B0-1BB5759A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DC8702-51B1-92D5-A6E1-73AA4AAD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1.Heralds of the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A34E22-3EF7-C9B2-E600-24C3CE90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264ADA-BC30-2E4E-18A2-FE572198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EE66EF-1326-8C6C-E117-2F326D08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7FB71E-28FF-373A-EB02-B3CD57DC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F524BD-EDA9-4261-C65A-246D0D85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61BED8-616D-0072-3D0B-CF5B345F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8099E4-DA9D-2396-FB96-95021B16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400FE8-0D83-876B-E357-08FB327F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991D41-5421-1E8B-65B3-5D6D1DBA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3296C1DB-63CA-7CA1-AF90-349A6514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36C19B-8F0D-6CD2-A429-565D7C0C3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F59FA8-6089-784A-D9DD-F8FF9D2A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5A8399-699A-9CF1-18E1-616B473E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2B32C2-4459-0E20-AB42-F136417B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D73B45-DC71-D163-7F82-01CB4A84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R.Heralds of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3B2A18-935B-DA50-5339-FC138933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7D0A2C-91A4-C232-DF53-BE9A62275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3D2139-9CA2-3B33-58B6-80D1B304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92DE42-0A53-A66D-2DD9-5807F452E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5A0F2B-D481-3A4D-88EE-8FE38C40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빛의 사자들이여 복음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F03E07F-D3C0-098F-E457-D8227E1D3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98213F-4ED5-935A-0627-FC9D630D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 가서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9E8366-9AAF-C041-571E-CC9256AA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F0BD19-133E-C052-3766-BF6F06F82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D7A9C0-A847-0A86-C418-039C4170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8810BD6-7CE8-4344-1A2F-A8CEA877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18D482-037D-2D42-C731-158048B9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 가서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14EF6A-0D6F-CFB6-2CDB-9F5F0E5E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26793E-1BA9-3BA3-680D-771053A8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37AB16-EDD7-9980-25AD-64C701D9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301AACD-8D26-B4BF-D40A-652BB228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127BD9-9DF6-04EA-8FF4-79B0066CC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 가서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EA9AC0-6376-0925-CF56-25378102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8E7B28-8634-EB86-F029-43CF1D993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1695DD-F74A-178F-A7E1-4DF672C6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B6ABEA4-4988-AE65-3D92-BA866EB7D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82A423-08A6-51C2-2729-23AC5E97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0DC2EC-5B8A-F692-CF8F-B9B3A64B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 내라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67F240-0C31-CF6B-880C-CE58A52D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7E08AE-9FE5-9E5A-0302-992B0A923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3A2A1B8-4965-CDBB-D696-23E2CC62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4A1ACE-C86B-4273-2796-2C9EB16CD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D052AF-3D79-E680-16D5-F09EE823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 내라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195566-5CD7-0284-EFAE-154B5BDF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91B227-850C-55B0-1CE1-A1233A3F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14CFF43-233F-4336-B445-7F3B9556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40045C-8BD4-B91C-76A7-EAB847A8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91546A-19B8-3608-772F-E71885AC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 내라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37D1FC-DDEA-8871-DBF4-28C000A2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065343-40EF-66E1-46B5-D287AC17D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05A4F89-ADF5-99DA-CB2F-98C768B2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3AC7AE-B032-75F7-A62F-4183590B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5A752F-9B6B-55A9-24F3-62EF82A7A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B9ACC1-1893-2165-19F1-BB24E7EB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순종하여 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1C875F-1FD6-670A-31CD-41E50384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2201727-9D5B-2F0E-50CE-1B1A9D625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111828-CBDC-4B5A-8941-046FB54A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762FC7-A762-7525-4A33-3FE1B6BC3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74C34A-2F53-8B73-6B80-D27CA1AD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순종하여 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3B814F-6B6A-C484-D66D-6B57173E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04F731D-387E-0125-2332-60E4B5E46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34110A-7329-62E1-6060-4B4A925B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B1347F-D0E2-B76C-6E6F-0770DB2B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2B4AF3-33AB-7C1C-EF6C-35065C2D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부탁하신 말 순종하여 이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BBF3D5-9625-689F-AE43-3E3A56FC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 끝까지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1D4ABFD-915A-5C1A-0EA4-BE5856FE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65FAAE-3667-A207-425D-A004F74C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1.Heralds of the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6DA48D-24E5-569F-9685-023F069B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D0C81D-069B-3BD3-FFDF-622DDE18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5C5A90-6677-9EAE-EAAD-244675DD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B0A09E-9087-11D2-4B26-D587DEFB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958035-C81B-3DB7-227D-B8E19363F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90FB12-BF72-5B1A-C5EF-5862F3C4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F8EBFE-9FF2-D25D-F790-D09B3857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7E1BCF-284D-95E3-DAF0-7412FA7C9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1BB01E-123F-FBDE-E06F-42094E97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178A30F-9BD5-DA50-9F8C-7043D59E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6F3BDB-F825-7B1A-455C-B92BB323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844FA3-6C54-FFF4-9F25-9E049C31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748E3B-E033-644C-3DDB-DB46086E1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72EB47-B9B0-EC02-3DA3-79810629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 끝까지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9EF9720-D4D1-B364-AE7F-CEE988FB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0BBC17-18E2-EDF6-91EC-B97E3477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333E41-3A00-A84E-4E87-3458D0DE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E79234-919C-DB9A-23CF-CD717480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F0D0A7-94FB-0B5B-1C95-E00D79A1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 끝까지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835EB41-17E6-293F-351F-88F3D433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D7CD31-A128-198B-B8A6-0716E03A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 가서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760DAC-11A3-0AB8-B899-F4E16A37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 내라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89D6B4-7CC8-E461-D1D1-CFA22711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순종하여 이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91CA32-B050-5128-3BCA-D62B3C13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동서남북 어디나 땅 끝까지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CBA38F7-6D0C-CDD9-E3E6-C300009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4E5B2E-17BD-F2D8-6E5D-42082A5A2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1.Heralds of the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CC9C1D-7BD6-2560-EDE1-EB02E818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B221DE-6C49-43E7-995B-17075D99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8C6454-340E-490C-F004-CAEA1471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F2C690-8174-4AF0-968C-8C94BCCF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B4BC88-5396-D9FB-B74E-51BE65D5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F28901-599C-B50D-BF39-A6CA3561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F72CB7-356D-8404-D049-AE247DC15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EB36DE-A592-A4B8-494E-93161531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C292275-E550-B79D-A266-6BD03D25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2C20034-6630-64FC-BC90-779BED1FC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58F2DE-E6C1-C1EA-4AB0-E624A530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1.Heralds of the light,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746632-6488-D786-6D70-36B580F6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2.Do the work of God,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9BF0C7-5C80-B09C-44C2-CE27EB64B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251C08-216D-479A-EC69-C0C87717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BADC7C-4776-0DB9-DE4B-C33FCD88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70E661-5086-6566-C8D1-5A095D24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빛의 사자들이여 어서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1164BC-635F-643A-E944-2D3FD2FEB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선한 사역 위하여 힘을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D40059-A049-1FC0-566A-AD222200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F59636-3965-15AF-D4FD-60688A79D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CF5C02-80A4-81E2-11B3-0857B60C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B29958F-048B-D1E6-56CE-259EED100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C9C3B6-C97F-097E-03A2-0C1230664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D6DB08-665C-9E50-3809-C22A1F08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2.Do the work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8DBDCD-193E-8687-34C0-06B380C2C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85A589-8DA6-4EBA-ADB4-7D57CDA77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BE032C-28E1-C541-8A56-C63D78AB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06013B-F4BB-725A-B359-EFD86027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55EF4E-1CFE-2E5A-CEF7-1FB6D5FB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1F8468-76D6-0414-069F-7E2B3700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BBC534-A99A-0C8A-64BA-5F152713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C29A63-17E8-5FE6-7650-1F1B9471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465400F-1572-A0F0-0C56-77A56E20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F6B0CC-FDA0-E6D6-D4AD-C83F3782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F7117E-7041-D388-3787-1C55514F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2.Do the work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82D069-E75F-7EC3-B3F2-9C56A9B8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347338-CFE3-345F-D2B2-AA1E3098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837B30-423A-830D-5E22-7E85A965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2DE9DF-14CF-D1AE-5884-D9A2D035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C81283-2D15-8923-5713-BB58FC4E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7B941B-2CBC-BB63-2E8D-A428F6F4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9D3A0E-5590-A853-CAC0-D997D608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BA4A68-862D-7ABA-96AE-CE12212B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56BBBB5-AE70-B861-E631-377D66C4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55ED35-8BC5-AF2D-638C-34C03525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1E6C38-8542-882C-6542-1E4C3461F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2.Do the work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99B940-3C5C-9ED8-BA29-520E2749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4781B1-6193-0091-CF35-5486484D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517940-472C-9587-9454-65B56AD3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73C912-2B7A-6D43-7F90-1EADD131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D28960-F00A-2311-2352-0A6582601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1C2E83-0265-E865-E54D-D0F608DC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9AF1A4-F406-7F7F-D00D-A61A54DF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BCF28E-63C4-1C9D-3034-59C1D774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CFDAA45-0036-5709-5FD1-4A877AB3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DB0E93-0D81-5D0C-3337-EC3B9E2D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1.Heralds of the light,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3963F8-FFDE-731F-529C-1CF40ABD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2.Do the work of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32CDE1-873C-9480-F290-0D6DE6B9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3.Bear the truth of God,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391751-B8EB-A6F0-8DDD-1D6D7451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4.North and South and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9BFAC4-24F0-84B3-C269-AB9723F6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R.Heralds of Light,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2740D5-D977-9598-93B2-1DE342AC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빛의 사자들이여 어서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A1EA32-75A9-DBB1-D54D-279A0BC2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선한 사역 위하여 힘을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4986B4-233D-3D29-9756-2FB7F872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부탁하신 말 순종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8E7D08-7A6E-912A-BBE6-0BE2E6B7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동서남북 어디나 땅끝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19ED6A-E344-2547-A2C6-DF4202F8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빛의 사자들이여 복음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1552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2024-04-21T13:43:25Z</dcterms:modified>
</cp:coreProperties>
</file>