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08장" id="{734292FC-D7C1-41FB-920F-AE66F4D0F16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508장" id="{09E69CAF-0B44-4DD0-BA2B-5C304C198D28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A87D-269A-43FD-9F75-41286C75F60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DE5F-CDD5-4BCE-A3F6-7B076E7B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3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>
            <a:extLst>
              <a:ext uri="{FF2B5EF4-FFF2-40B4-BE49-F238E27FC236}">
                <a16:creationId xmlns:a16="http://schemas.microsoft.com/office/drawing/2014/main" id="{C5959DAE-7715-3FC2-23F9-84B780225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슬라이드 노트 개체 틀 2">
            <a:extLst>
              <a:ext uri="{FF2B5EF4-FFF2-40B4-BE49-F238E27FC236}">
                <a16:creationId xmlns:a16="http://schemas.microsoft.com/office/drawing/2014/main" id="{7A41F554-6522-4638-C0C1-56963B80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0484" name="슬라이드 번호 개체 틀 3">
            <a:extLst>
              <a:ext uri="{FF2B5EF4-FFF2-40B4-BE49-F238E27FC236}">
                <a16:creationId xmlns:a16="http://schemas.microsoft.com/office/drawing/2014/main" id="{5EB240C3-2713-C608-2C75-11E68C4B9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30620F50-6E80-4332-A5B8-CFFF28AA775B}" type="slidenum">
              <a:rPr lang="ko-KR" altLang="en-US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A81CF5-D5D0-2F54-BF7B-D0FA8644F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40C125-D5B7-9717-F0EF-C9C903B1A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509AC-144F-3AFA-92C0-40E2D7511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7E687-62EF-45E2-BA9B-7EAB4274A0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361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C9FAA4-D18A-CC8D-478D-47CD04EDC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0C7646-3993-602D-73AF-56FD20DBC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46205-5DE4-3B81-02E4-4C03147DE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310A0-81EF-4D38-A2A8-F14DD2832E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891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938002-23B7-5C2B-F109-0F0CADEA6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50F7B0-7941-6E1D-C956-37482F680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663FEF-0ADA-38F6-5376-4B10B4374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D9FF1-8FF4-4AA5-B83A-3D2750085B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6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E01DE-495D-A196-B37F-0AE2E1CD5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B29F09-44E9-E1F5-5C17-59C39BFD5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2B8DE-0367-76D5-14FA-27D8BEA9A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1CD73-75CB-4509-BAE2-B43DB4E55F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880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7672D2-FD13-4ACE-69F3-8CEA59300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BA94B-5BD3-7495-52DE-8794B089D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430E92-4243-5E71-DD9E-A7B9D1365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0306-C1B7-4092-BB2A-03258B6623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366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34F1F-C35E-91B2-B795-356035374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49DCE-58FC-C0FB-9905-13022AE8A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2EF48-A4FA-138D-174B-6B731C3DF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C847D-335A-4DC2-A0BE-B31D897AA5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6136AD-AA2B-7D67-5123-A78A44CE8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F551F6-2462-EAF5-837D-634016CEE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B6BB81-1E01-905B-FC9D-BDCF9CEB1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61FF-1395-4020-9737-C2E8B53DFA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4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2A153F-C208-1C75-1B68-2671BC620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891CFE-DE0C-4014-F5C6-BE9F6F65E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275F74-E988-07C7-17FA-A421DF3E3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A37F-67CE-4ECD-8419-940F647243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563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3D3C22-B5F2-8C79-DBF4-C0662875B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C67FFD-10E7-66E7-405C-100DD7899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41B3B6-84DA-31FA-FFDD-57AC3EFFE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88F6C-121E-41BE-8EA3-B54B4618EE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951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1EE06-E934-32D5-35E7-4D1374717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D911E-A487-3558-37B1-62F31DDCE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1A8F6-A28F-EA60-EA95-11B6A3F74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C3618-F5CC-4498-AB28-343A00E277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40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D1953-C62C-24B8-AF2C-680015C45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53BE0-266B-60B1-80AE-1070DD196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AA88D-CB18-87E1-AEC9-60551848A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B97FF-B3D9-4269-A2A2-42D87C2FE1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65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1CC0FE-ACDC-FACE-8CB5-FD799AA1D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C314C0-6851-FE82-325D-4CC616D3F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C8BDA8-B9E9-D5A8-05C6-0FEB6EF56E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3A0FCA-7D9F-E3BF-305E-2CEA9D447E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23B912-76DC-6AE7-1F41-A7704A799C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2CABF0E-0270-4FAB-9CB9-6D0C68506F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8341825-D9F1-00D2-8F86-B12647BB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a stranger here, within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E459F4D-8DFE-AA29-57DA-69ABEE62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307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4933F0D-6EC6-6AFF-A6EB-00CB7433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307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743CA2D-D77F-2DED-51B5-BF90DBD0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3078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8261CFD-8BDE-9399-8B46-D2BD688F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3079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6076A92-9065-54CA-31EC-EA7C3571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3080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1050A80-C887-DFB6-DCA4-FAD79249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3081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1996A91-AB11-71BF-4426-0CF78654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  <p:pic>
        <p:nvPicPr>
          <p:cNvPr id="3082" name="그림 1">
            <a:extLst>
              <a:ext uri="{FF2B5EF4-FFF2-40B4-BE49-F238E27FC236}">
                <a16:creationId xmlns:a16="http://schemas.microsoft.com/office/drawing/2014/main" id="{AD6E5592-244D-E787-A71C-056FE8AD3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39D6271-0AE6-9CD1-AC16-DA7BC264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11CC16-4593-7DB5-9619-63F9A3B9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5C9CCD-6FEE-90E0-8D17-240B8057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2.This is the King's command: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15FA96-897D-54EA-E694-04C16255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E1006C-03C6-A1E2-86ED-68923AC6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C365C3-6208-1C3B-D55E-C2AFEACC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21C954-A15B-730C-D013-9F7491BBE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 만민들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595AA3-FFB8-F9F4-B214-303B4B094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95744E-0E87-D908-E632-49F632EF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29CC5706-803C-12F7-FD20-4C37CFC7DAF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AE8CC5-524B-8E59-F722-F4A9FBC1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065A71-354F-B6DB-B92F-E75FCCA2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2.This is the King's command: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93800C-D3BC-EB2E-3F0D-B576EB8DC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429B91-08AF-C80A-796E-AC0867AD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388082-A9A0-F829-919A-BB15E1650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0B2477-02C5-E4AC-37F0-03B28BEF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 만민들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D592E7-A273-3571-651C-93AFA6A2D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5D7E12-F90D-7FAD-C99C-C47F49A3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3FD1821-28FB-BABC-4708-C9BCD089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34C7CD-CC7D-268C-2E83-DAEA1B68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F6A1AE-598F-4E72-E86A-3D92450C1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2.This is the King's command: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6E3F6B-F3C0-A8F7-5987-78AF2D0E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A256D0-3D81-CAE3-83F6-4633145D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B2920F-F528-155B-0CF4-2A37F6A3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450359-D882-65A8-3009-AAF7CDD1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 만민들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42ED06-A8B4-6D40-B98E-1A8AA1D7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7330DA-5C96-20BE-11EF-F8B0EB021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339C702-A3D9-4F86-456B-918C2B03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F9340D-F242-69C2-F4A3-FC839FA7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F74B08-F056-B519-4FE6-C8C88D60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E0595D-4947-F20B-0FC2-A94CEAEE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3.My home is brighter far than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023971-4794-C22A-8940-8035524B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16BCF5-B08A-7681-8CA8-F0C439BE8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9B7F21-21A7-FE54-A8A7-6A2C0318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866FD1-D07E-B24E-1F6B-B4FC0AF14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영생의 복락과 천국에 갈 길을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0D8045-811E-45BD-DC6F-62A6FF20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1155DAB-D34A-9069-2B31-AE7DF9C1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8D6AA3-9A38-560E-9C76-0D50D551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A6AC48-CDE2-73A3-9F8F-A47C8212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9396C9-1DAE-1F3F-3376-1358B7166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3.My home is brighter far than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3E47FE-CCCC-E125-003C-D64EE6B5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EF1E11-206F-78CB-4CF9-5E8D9AF4F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A943BC-141A-6644-C7EA-529C532F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C52187-5DE1-23CC-C267-5DB6FBBE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영생의 복락과 천국에 갈 길을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4EB1AA-5CBF-580A-CA4D-2A7EF3A9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816C269-17EA-5E16-298F-E82E10020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243429-75BC-6398-94A1-CAB90EA95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7EC558-CED0-7A22-1DFE-A30256D5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36AC1F-6C92-1AD4-0CC4-B86912EB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3.My home is brighter far than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BD4E98-5538-A650-4504-64D176D6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C4F738-58F1-3E94-D21A-6267111C9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EC74AE-52CC-4F8F-84BC-3BCE6278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E77951-58A2-07BF-C066-4EC615BD0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영생의 복락과 천국에 갈 길을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DE1C99-AA2A-1D67-DA00-09551157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4266CE72-651D-ED48-CF20-EA956AF4D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C9AF3F-422A-A06E-0E7E-52BEA456A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64E1DA-D3DD-8D39-5A0A-A1572F02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C51AA4-4503-9BDE-3746-23E5505B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5327F3-E72E-568A-B050-D6D23FC67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R.This is the message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5F4E4E-B132-4801-258B-A79673624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795520-1FE7-C66A-7F2B-94AC1190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54E889-FF83-402C-F773-4F375BB4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DB41FA-9044-6042-46EE-6298AB8CA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내게 부탁하신 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">
            <a:extLst>
              <a:ext uri="{FF2B5EF4-FFF2-40B4-BE49-F238E27FC236}">
                <a16:creationId xmlns:a16="http://schemas.microsoft.com/office/drawing/2014/main" id="{5C888243-0936-F43F-5BA5-0420BEB76D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6E375A-C021-9A84-B788-EF2E6A17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9769C7-BDC8-5DC5-90E0-E38077E7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AD4205-C5EE-71DC-03AC-5F13CB39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F0D3D8-A500-7679-43E2-52E0A5F1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R.This is the message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1B4E43-9A12-91BA-2D2E-344B1926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6C4341-C80C-6FBB-4AF1-FC19D326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63279A-8C14-F3D5-21AB-8FC494D08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A58737-699F-D992-06E3-945701B2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내게 부탁하신 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1A4840E5-F3E7-C9DC-CEE6-F023CDA17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BCDCB2-296F-3533-ABA9-5D1F40902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8A9FAA-0DF7-A2D7-713B-CDEBA198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2BE77F-1924-B917-7D1E-FCC168B2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C3E8FC-E52D-1AB0-4138-6BDB18A6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R.This is the message that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355E15-400D-AE59-2155-6A75E4A3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215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38CFE2-FF1D-AAC7-C23D-BD3DCCB6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215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A7D7EE-9300-6EB8-7C81-866E7544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215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83BFCF-4AC7-1283-D3BD-1C2FA107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내게 부탁하신 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DA86B66-AFE2-5263-C2BA-07AD380D3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F6D354-0A3E-A8C9-8BD7-BE0716052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D100A0-1F45-A691-F772-600301B9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586FF5-5AED-5F4F-2C07-3E00653D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FC7B1A-E17F-B474-290A-68C945F6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6BCDD72-2656-18BB-693C-E72AD4BF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9120CF-E4C0-A624-B38F-0AA73352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a stranger here, within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2679C0-BCCC-93A1-C09D-20782359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C9B4A1-8742-5785-9120-8E8A9D9A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66E787-34CD-2C10-1A8D-1712E963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8948FC-8677-D2BB-151E-7F0309EA7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00496C-6A95-FF17-4692-52ABD9FB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61EDAC-DF7B-DB85-CCA2-2413B0DB2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A6FF29-91EA-AB37-C088-759B4C208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A8718DD-1261-4815-8584-A9BBCB55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3B0777-5CB5-E23A-FE15-1CB5E539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3D5CCA-D6A0-844E-5C9C-82ECE79D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76DB08-C6CE-2F8D-1445-C1899742B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230DE1-CCB8-9240-B5D5-B39BD985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60B9E24-02A4-63AF-BCFF-834DBED34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6CDF99-C78A-53EB-9D86-28D9AA9F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F526BA-9AC4-0897-6591-5C16542EA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212B83-3D56-9578-6C26-A1CEEFBF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C985CB-7B7B-B881-4F97-AB575645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D1325F3-D9FE-4662-42CF-B034AB77C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AA8D4F-6864-15BD-CB14-4BEA1DBB8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0A2B40-B6F3-57A8-AA26-0A7450B29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E8E346-1B89-324F-6F6F-F1AC1BEB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048BD6-7CB7-F953-4BEA-6AE80704B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C4E10EE5-EA9E-C73A-7064-40237562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38A723-DAFA-FFC5-23CB-8BAB37E2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A118E6-CF61-F87C-82D9-9E7C19D3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FAF3F2-34E8-9885-B309-700FF3622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13EAB8-0FEF-569A-BF35-303BB04C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999E1AC-DF4B-73F5-AD74-567B42607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FA664A-1923-11F9-4B6B-44EB7395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4D75FC-62FF-3922-B75A-4EBE8B8FA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103021-8C22-54B8-FB12-85EDCC570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4AAF53-DA64-D434-0107-0FE06640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4FEFE7B-5226-BB66-E3C5-DC91DFDE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9848D8-FD84-FD43-E320-92176299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8BBBC1-0BC6-FA62-D40B-58F413C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31D4B1-599B-EADB-3576-9CD08F21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D699DF-C7FA-5C56-EA1A-3E3691C1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C0F51D9-953C-A865-2EDE-E0F23D15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37112C-1934-9220-9CE1-2E7612F0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B74187-02AB-BA75-9B0A-7B8D9562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90365F-1ECD-3E3B-3568-18EE8973A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684FCD-604E-EFE8-77D6-0CC65E8C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173ABF5-795E-8C42-005E-EE6E301B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66F00E-89BF-EA68-3824-0BE574C00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E3366C-FEE2-92FD-BB0D-BA46B634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30E56D-1F01-E52F-076C-81FDA1BD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영생의 복락과 천국에 갈 길을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5DD036-A033-39F6-C375-0E53A996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CB198E7-0DAE-7FB5-D206-FCDF5FC3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0C0DE7-EE55-3266-BC66-E3B8DFEA5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E2714D-3611-F68B-3369-CB524D5F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243FC5-CC5D-80FD-469F-04F23C04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영생의 복락과 천국에 갈 길을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CFAA06-F1F2-9648-A9C8-E8F03652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773D0E6-3EB5-558B-0049-B82ED52D7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EA13A5-CF5F-4F04-36A9-FB76ED78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03EA0D-2282-448D-9DB5-395A6DDE3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05B836-23D2-F5B9-3418-B3A0F8EC4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A862D1-AE43-3AFE-D77D-EDD98E44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내게 부탁하신 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2EC9BE8-84D7-39BA-E0C5-4C1146F6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DA9DE4-16D9-A430-A3E8-614A291F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a stranger here, within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596255-2B9A-F009-FD0F-42D092FC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A3E710-F74F-E463-D2EF-EA9D338A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18A44A-10AC-C538-1BCA-BB9E60A2C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4136C0-5B47-F769-BB07-F6780738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135890-E932-6CE5-2333-51B9E0FB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798EFB-2513-67BC-D598-C22DA11E8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D4F21E-10D1-AA1B-5795-8B2C5DA6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AF8AA9F-F2AF-539B-EC3C-27944C9E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244C27-25E2-22FB-17F2-7D14CE5E3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6AA59F-76AE-D0A5-E812-4EE70F23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말씀이 온 세상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C85521-3DE9-A3E2-4FA1-7C4D70FD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D58453-9F4D-7DC3-6CA9-E62DF499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내게 부탁하신 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D188520-A92E-012C-0EC9-526CCA4C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68BB5B-CF15-2523-DDF4-D85E2011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a stranger here, within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F0E6A5-1949-D516-648D-B448BACA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7F1EC7-960D-A7D2-4E0F-FB4FBA94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4F6F7D-936B-3D71-411F-3DFE9489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196ADE-D8C1-AF16-B655-C84B1A14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AD121E-0AB4-9E29-2F15-CE3060A1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3D967D-FEB7-C711-EDDD-3C217BFD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0AF77F-996A-9C21-336A-564E2424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355F7B43-AF10-61AC-A80C-7DB5FA5930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64D890-C6B9-3260-C397-CBEF09BD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a stranger here, within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47EEC1-9144-7834-5658-38982604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672701-5AFD-4222-E1C1-9C6F8764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96E001-5824-651B-D4EB-F6030CD4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65DCA5-E822-DCEF-97BE-3C91F3B3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33D18D-504D-1A40-B8B0-DF425A50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9774AC-C941-D028-91C2-AE357DA21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F20EA1-F6F1-7771-E5B3-239C3EA6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24B0418-A977-6E45-8A98-0783A14F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5D10B6-AA0E-9B83-0152-F9FB4DE47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a stranger here, within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2C0DAE-1E0B-5F96-EA5A-65F19AAE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2.This is the King's command: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EB1875-0EEC-B25F-6124-BE488635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E890C5-A370-2C2E-6660-A86ADA22F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AEA71C-C96B-1C0C-D801-6C2B1359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지금은 나그네 되어도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3A7C92-5BE9-CD91-02EA-68A4D8A9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 예수 말씀이 온 세상 만민들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47CF9C-FB92-64BD-3804-B918EF86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BCBD80-ACD9-9AED-C803-254FA6A0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C8AA890-8D6C-2F3A-8B32-C8AE2600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2B09CF-17DB-C49E-AD5F-E6356118B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546E1E-ACA8-49D2-1333-5119335E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2.This is the King's command: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6A22D9-B61F-DFFF-8F2D-C4DE56D4A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57B06F-9004-62CC-75F3-07EF500B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941B09-3B56-4D2D-8F9E-45FB65E8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5F1E8B-9A1E-3121-2199-C686C993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 만민들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8DF67D-C8CC-7CA3-E763-E734C8F0D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C92EAD-5011-24AF-2586-E367225C6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9526F04-489D-5E0E-9282-B3A114609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9690C9-D260-EA65-ABF5-2C6F1F3A2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884FED-2FF7-9A98-B803-3D3DB3247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2.This is the King's command: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2FE958-9269-4DD5-B2B4-BD3C0365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876269-E2FD-7633-60B9-B6BA0A3A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EBD1BC-FCC3-8A86-CBAB-BF7FFF39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DF0D35-8847-B22D-A571-D1A43ED6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 만민들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869BA5-236D-2074-D45E-0FF2C5BF5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A21A5E-6FB3-44BA-714B-1D558B38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F6F5A88-4F4F-D295-17AB-E4B0AC89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4240B9-FC9D-A600-9021-EECA257B5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a stranger here, within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8CFCCB-F584-42F8-0E60-174767F7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2.This is the King's command: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B4ACBA-6A15-77D2-1774-BAD44C1E4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3.My home is brighter far than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248BB3-BEE2-DA43-75F2-26C293C5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R.This is the message that I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CD1CA5-3091-2EAF-8D04-18E9AE17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우리가 지금은 나그네 되어도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A31BBC-5266-3C43-33B0-230FFA93B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말씀이 온 세상 만민들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A55D7D-CB49-C91E-CFC3-42E60805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영생의 복락과 천국에 갈 길을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682E29-8BFF-EA18-47C1-FEF192BD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내게 부탁하신 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1393</Words>
  <Application>Microsoft Office PowerPoint</Application>
  <PresentationFormat>On-screen Show (4:3)</PresentationFormat>
  <Paragraphs>193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2023-06-04T13:23:55Z</dcterms:modified>
</cp:coreProperties>
</file>