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64" r:id="rId10"/>
    <p:sldId id="284" r:id="rId11"/>
    <p:sldId id="285" r:id="rId12"/>
    <p:sldId id="286" r:id="rId13"/>
    <p:sldId id="265" r:id="rId14"/>
    <p:sldId id="266" r:id="rId15"/>
    <p:sldId id="267" r:id="rId16"/>
    <p:sldId id="287" r:id="rId17"/>
    <p:sldId id="288" r:id="rId18"/>
    <p:sldId id="289" r:id="rId19"/>
    <p:sldId id="256" r:id="rId20"/>
    <p:sldId id="257" r:id="rId21"/>
    <p:sldId id="258" r:id="rId22"/>
    <p:sldId id="259" r:id="rId23"/>
    <p:sldId id="260" r:id="rId24"/>
    <p:sldId id="261" r:id="rId25"/>
    <p:sldId id="272" r:id="rId26"/>
    <p:sldId id="273" r:id="rId27"/>
    <p:sldId id="262" r:id="rId28"/>
    <p:sldId id="263" r:id="rId29"/>
    <p:sldId id="274" r:id="rId30"/>
    <p:sldId id="275" r:id="rId31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509장" id="{FD790A90-CF9A-40F0-9920-7AD32C4C840E}">
          <p14:sldIdLst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64"/>
            <p14:sldId id="284"/>
            <p14:sldId id="285"/>
            <p14:sldId id="286"/>
            <p14:sldId id="265"/>
            <p14:sldId id="266"/>
            <p14:sldId id="267"/>
            <p14:sldId id="287"/>
            <p14:sldId id="288"/>
            <p14:sldId id="289"/>
          </p14:sldIdLst>
        </p14:section>
        <p14:section name="새찬송가 509장" id="{6E5A4951-DB9C-4FB8-A2E7-C2A1F9D12944}">
          <p14:sldIdLst>
            <p14:sldId id="256"/>
            <p14:sldId id="257"/>
            <p14:sldId id="258"/>
            <p14:sldId id="259"/>
            <p14:sldId id="260"/>
            <p14:sldId id="261"/>
            <p14:sldId id="272"/>
            <p14:sldId id="273"/>
            <p14:sldId id="262"/>
            <p14:sldId id="26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BAF7CF-C634-4B2C-94CF-42EC607344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0CFC7E-1737-42C1-32F2-4E36DFF2BD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EA3B71-5E64-8E31-3B86-236AAB55F0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45E56-913F-46FB-8CE8-8408E398EDE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59283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5D9344-DFE9-B12C-EC25-E03EFE0E29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90BA6D-C3F2-7028-8162-463108ADC8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1DD533-EF8D-A11A-242C-FF13527D70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3C7A84-24F5-4DAA-979A-C2B11AC738A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05040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81FD3A-948A-0D47-224E-21D6BFE209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A19D4C-B445-D7CC-477F-260F76293B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052375-8CE8-3107-82C4-DDFE2DD752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4934A3-8441-4A85-824E-85FE4283C55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84825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662F3F-B31B-2CD0-5054-2DB3F827F2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28C6D4-DCC7-2D47-9107-24D2D558F3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3B347E-FF17-B98B-B6C7-25DD58560A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22FA6F-F7B2-4493-8B8F-A13D4C124D1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55719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585742-327D-3D45-787B-D084637112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6A26D9-2BD0-23C6-74C9-14793ED219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85A7EA-619A-4806-B9A0-3C62338131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0254B3-CD03-49D2-86AF-5653AB119C4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81723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A1FA28-40E4-05AC-88A3-18E77EDE44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888096-8070-5150-4028-32F015E0F6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D73705-F11B-6F05-C325-F2BB0DAA2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BC0F4-BE8B-481F-A85D-796D9B725ED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5230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21511FB-04ED-1A20-7396-05C28EC170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05FE587-4397-1D01-B657-C4E43D0F40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92C4DC5-D244-06BE-E493-2F9B7600DA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4EFEA2-F291-4C0E-B827-42F9923C2BC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18419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926098F-5EE4-472B-80A7-2FECF2DE32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2134D0F-F9C6-26BA-C18A-762E1DBCDF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F55570A-4784-E11F-A45D-1D547E51FB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9086C6-D352-4D47-B794-C7904BB96AF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72510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1CC268E-37EA-7854-DE14-65546454E8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6E7009D-802D-5674-6F20-5920D61786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44E06FD-222A-1154-0112-5B26BD4535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48BB87-618C-4CE6-AA40-D3CFE3761C5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58319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6E83D4-C6A9-6F5E-0C06-8F2A1A756C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EEA6D1-96AA-B67D-2E3E-41CD37D364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F98247-13A5-A1FA-4D78-C1C49580E5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02EC21-A3E1-4787-8735-0B78DE57193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2728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541B5F-F456-FD5C-038C-D4B41618E7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167C63-9AD7-2E8E-690B-44D82A3C53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773CC7-ABB6-ADF3-7C44-E4B76ED2D9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FFBF88-DC37-4262-9E3E-7FF6251B3B5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47460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9BED43B-AECE-6E9C-994D-DEA60E39BD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5B10BCA-B226-D98C-34FB-6746A93822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D73EA24-5386-2AA1-04F8-E7D0A257733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BEE46A3-FA67-A2D3-1035-A3ACFE8921F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91FD9C0-8860-1851-82C3-0D9F199E3A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AADDAC74-D9F0-4DC9-9FB8-87C836C6347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16.xml"/><Relationship Id="rId4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3ADD14BE-0961-B5F9-D43A-021516436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1.Ring the bells of heaven!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CBF811B1-1A85-9C4D-2612-A9926099A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2.Ring the bells of heaven! 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1AA2090A-B833-6F84-2D5D-EFB2D642C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3.Ring the bells of heaven! 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E7098588-49E3-DEA8-B9E8-7692229BB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R.Glory! glory! how the angels </a:t>
            </a:r>
            <a:endParaRPr lang="ko-KR" altLang="en-US" sz="1100"/>
          </a:p>
        </p:txBody>
      </p:sp>
      <p:sp>
        <p:nvSpPr>
          <p:cNvPr id="2054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FDE8F36B-E746-3322-D319-7A41CEA43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기쁜 일이 있어 천국 종치네</a:t>
            </a:r>
          </a:p>
        </p:txBody>
      </p:sp>
      <p:sp>
        <p:nvSpPr>
          <p:cNvPr id="2055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9B47F209-C394-62D6-C3DD-56AA60065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기쁜 일이 있어 천국 종치네</a:t>
            </a:r>
          </a:p>
        </p:txBody>
      </p:sp>
      <p:sp>
        <p:nvSpPr>
          <p:cNvPr id="2056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8C2C6498-698C-5C8C-B9A8-4019F3126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잔치 베풀려고 천국 종치네</a:t>
            </a:r>
          </a:p>
        </p:txBody>
      </p:sp>
      <p:sp>
        <p:nvSpPr>
          <p:cNvPr id="2057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B98D6F40-E724-61A9-62F8-4EBC74ADF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영광 영광 주께 돌리세</a:t>
            </a:r>
          </a:p>
        </p:txBody>
      </p:sp>
      <p:pic>
        <p:nvPicPr>
          <p:cNvPr id="2058" name="그림 1">
            <a:extLst>
              <a:ext uri="{FF2B5EF4-FFF2-40B4-BE49-F238E27FC236}">
                <a16:creationId xmlns:a16="http://schemas.microsoft.com/office/drawing/2014/main" id="{9B0807BA-9A6B-3263-655B-F00DF71B2C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4619F1FD-28F6-E829-6B14-86D120B6A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F9614A5-6C62-184D-B9D4-23AE57A5B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1.Ring the bells of heaven! 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166FFD3-1937-6B3D-5843-127B3A49C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2.Ring the bells of heaven!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C126C3E-977B-2AB3-9C50-056D45B4E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3.Ring the bells of heaven! </a:t>
            </a:r>
            <a:endParaRPr lang="ko-KR" altLang="en-US" sz="1100"/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1BC6A3A-2A5A-7F2B-223E-E17961474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R.Glory! glory! how the angels </a:t>
            </a:r>
            <a:endParaRPr lang="ko-KR" altLang="en-US" sz="1100"/>
          </a:p>
        </p:txBody>
      </p:sp>
      <p:sp>
        <p:nvSpPr>
          <p:cNvPr id="112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8A8029F-93BF-49F2-91B5-59B9BFABA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기쁜 일이 있어 천국 종치네</a:t>
            </a:r>
          </a:p>
        </p:txBody>
      </p:sp>
      <p:sp>
        <p:nvSpPr>
          <p:cNvPr id="112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B66F06D-DF4E-DE6C-1919-00BC21351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기쁜 일이 있어 천국 종치네</a:t>
            </a:r>
          </a:p>
        </p:txBody>
      </p:sp>
      <p:sp>
        <p:nvSpPr>
          <p:cNvPr id="112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D1BB878-816C-A0AE-61A2-F8606D986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잔치 베풀려고 천국 종치네</a:t>
            </a:r>
          </a:p>
        </p:txBody>
      </p:sp>
      <p:sp>
        <p:nvSpPr>
          <p:cNvPr id="112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0A30C36-C22F-73F1-7560-756DBD58C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영광 영광 주께 돌리세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0E51CC8E-1D04-AB9D-D469-4423EA10C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C15AB5D-F16C-8741-00A8-5A2A89E8B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1.Ring the bells of heaven! 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EF6DC15-55C8-D063-4838-45355B12E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2.Ring the bells of heaven!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03D9239-1106-B3B4-CC18-6D842B7F3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3.Ring the bells of heaven! </a:t>
            </a:r>
            <a:endParaRPr lang="ko-KR" altLang="en-US" sz="1100"/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1A6A4F2-A1D4-8F0E-18B3-D7F1A67E3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R.Glory! glory! how the angels </a:t>
            </a:r>
            <a:endParaRPr lang="ko-KR" altLang="en-US" sz="1100"/>
          </a:p>
        </p:txBody>
      </p:sp>
      <p:sp>
        <p:nvSpPr>
          <p:cNvPr id="122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588C859-99F7-2694-7C80-570D89D0B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기쁜 일이 있어 천국 종치네</a:t>
            </a:r>
          </a:p>
        </p:txBody>
      </p:sp>
      <p:sp>
        <p:nvSpPr>
          <p:cNvPr id="122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65C7CAF-4686-C1AE-FC23-F3BC643C5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기쁜 일이 있어 천국 종치네</a:t>
            </a:r>
          </a:p>
        </p:txBody>
      </p:sp>
      <p:sp>
        <p:nvSpPr>
          <p:cNvPr id="122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1402E42-E959-3568-ECFF-19A40FC7F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잔치 베풀려고 천국 종치네</a:t>
            </a:r>
          </a:p>
        </p:txBody>
      </p:sp>
      <p:sp>
        <p:nvSpPr>
          <p:cNvPr id="122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E274171-4385-853C-587E-D331C2BD1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영광 영광 주께 돌리세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12CAC80F-E0F0-B17C-2A7B-89B2006AF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66751C8-7248-E7D9-7418-885CFB5F3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1.Ring the bells of heaven! 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D6CB649-8EBC-375C-B514-BD0E4C697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2.Ring the bells of heaven!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ECB09AE-0740-C004-C84E-FB20BE5DC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3.Ring the bells of heaven! </a:t>
            </a:r>
            <a:endParaRPr lang="ko-KR" altLang="en-US" sz="1100"/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2DAC030-CFAF-4B4E-3B06-35511A2FB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R.Glory! glory! how the angels </a:t>
            </a:r>
            <a:endParaRPr lang="ko-KR" altLang="en-US" sz="1100"/>
          </a:p>
        </p:txBody>
      </p:sp>
      <p:sp>
        <p:nvSpPr>
          <p:cNvPr id="133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33F7818-6EE1-B324-0E18-174017C14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기쁜 일이 있어 천국 종치네</a:t>
            </a:r>
          </a:p>
        </p:txBody>
      </p:sp>
      <p:sp>
        <p:nvSpPr>
          <p:cNvPr id="133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AF92776-E769-76A8-9051-953B0F7AD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기쁜 일이 있어 천국 종치네</a:t>
            </a:r>
          </a:p>
        </p:txBody>
      </p:sp>
      <p:sp>
        <p:nvSpPr>
          <p:cNvPr id="133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4A15D16-D611-3BE7-7245-28ACEB16A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잔치 베풀려고 천국 종치네</a:t>
            </a:r>
          </a:p>
        </p:txBody>
      </p:sp>
      <p:sp>
        <p:nvSpPr>
          <p:cNvPr id="133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72CFD29-4CA2-8B8A-54AF-3CE6AE8DB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영광 영광 주께 돌리세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C442DF1F-F64D-591F-2FB3-0F89DF596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50F8421-DE60-1934-9245-68B3B5E94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1.Ring the bells of heaven! </a:t>
            </a:r>
            <a:endParaRPr lang="ko-KR" altLang="en-US" sz="1100"/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1DE2CDF-3B49-E0B4-996B-3DCB6FB75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2.Ring the bells of heaven! </a:t>
            </a:r>
            <a:endParaRPr lang="ko-KR" altLang="en-US" sz="1100"/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E934090-EB7E-22DA-F4FA-EA9BDA0C4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3.Ring the bells of heaven!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2EB8561-0B78-BF9E-5394-BC97B8BD5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R.Glory! glory! how the angels </a:t>
            </a:r>
            <a:endParaRPr lang="ko-KR" altLang="en-US" sz="1100"/>
          </a:p>
        </p:txBody>
      </p:sp>
      <p:sp>
        <p:nvSpPr>
          <p:cNvPr id="143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C2F2E88-2AD7-1C16-31C3-0AF9378E5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기쁜 일이 있어 천국 종치네</a:t>
            </a:r>
          </a:p>
        </p:txBody>
      </p:sp>
      <p:sp>
        <p:nvSpPr>
          <p:cNvPr id="143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7832981-2FF3-EE89-BEDF-C93ADCBFB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기쁜 일이 있어 천국 종치네</a:t>
            </a:r>
          </a:p>
        </p:txBody>
      </p:sp>
      <p:sp>
        <p:nvSpPr>
          <p:cNvPr id="143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E9D1A8C-DA8C-FC07-E81A-19AFFE012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잔치 베풀려고 천국 종치네</a:t>
            </a:r>
          </a:p>
        </p:txBody>
      </p:sp>
      <p:sp>
        <p:nvSpPr>
          <p:cNvPr id="143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D478F65-EF99-A9FA-21D5-9A1B9222A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영광 영광 주께 돌리세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9EC413EB-BDF3-C45C-5328-406FE3C03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06D088D-7942-B38A-C035-C6C8D8F2E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1.Ring the bells of heaven! </a:t>
            </a:r>
            <a:endParaRPr lang="ko-KR" altLang="en-US" sz="1100"/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E50C1C9-1CD3-261D-D2A4-8123AF2FC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2.Ring the bells of heaven! </a:t>
            </a:r>
            <a:endParaRPr lang="ko-KR" altLang="en-US" sz="1100"/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470D4D4-EF8C-C56D-5021-AF75E5024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3.Ring the bells of heaven!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F9BACF5-C247-86EA-AB8F-413EF3BA2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R.Glory! glory! how the angels </a:t>
            </a:r>
            <a:endParaRPr lang="ko-KR" altLang="en-US" sz="1100"/>
          </a:p>
        </p:txBody>
      </p:sp>
      <p:sp>
        <p:nvSpPr>
          <p:cNvPr id="153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E179033-53AE-F9F7-33FB-DD4D3C57B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기쁜 일이 있어 천국 종치네</a:t>
            </a:r>
          </a:p>
        </p:txBody>
      </p:sp>
      <p:sp>
        <p:nvSpPr>
          <p:cNvPr id="153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D3E6624-7057-4870-E7CC-8CA61B679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기쁜 일이 있어 천국 종치네</a:t>
            </a:r>
          </a:p>
        </p:txBody>
      </p:sp>
      <p:sp>
        <p:nvSpPr>
          <p:cNvPr id="153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1686752-CFF4-7781-CD99-3FF13CE07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잔치 베풀려고 천국 종치네</a:t>
            </a:r>
          </a:p>
        </p:txBody>
      </p:sp>
      <p:sp>
        <p:nvSpPr>
          <p:cNvPr id="153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6EBE132-9235-8AFE-B862-E485BD716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영광 영광 주께 돌리세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D8F29389-C750-6A0E-A378-DFAA6B56C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3E16716-689F-896B-93DD-EDCA3CC92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1.Ring the bells of heaven! </a:t>
            </a:r>
            <a:endParaRPr lang="ko-KR" altLang="en-US" sz="1100"/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7E6C1DA-404A-7578-1052-9F87E2313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2.Ring the bells of heaven! </a:t>
            </a:r>
            <a:endParaRPr lang="ko-KR" altLang="en-US" sz="1100"/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733C660-CBE8-C195-4222-C41917152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3.Ring the bells of heaven!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1989ECA-A3B7-BF87-FB45-A9385AF1C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R.Glory! glory! how the angels </a:t>
            </a:r>
            <a:endParaRPr lang="ko-KR" altLang="en-US" sz="1100"/>
          </a:p>
        </p:txBody>
      </p:sp>
      <p:sp>
        <p:nvSpPr>
          <p:cNvPr id="163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1587AC0-8FE6-03BD-3D77-54EA7BCC5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기쁜 일이 있어 천국 종치네</a:t>
            </a:r>
          </a:p>
        </p:txBody>
      </p:sp>
      <p:sp>
        <p:nvSpPr>
          <p:cNvPr id="163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DA463FE-7AD2-BAF9-C1EE-59B5358BB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기쁜 일이 있어 천국 종치네</a:t>
            </a:r>
          </a:p>
        </p:txBody>
      </p:sp>
      <p:sp>
        <p:nvSpPr>
          <p:cNvPr id="163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137D228-42CC-9FB4-8F21-08E427D8F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잔치 베풀려고 천국 종치네</a:t>
            </a:r>
          </a:p>
        </p:txBody>
      </p:sp>
      <p:sp>
        <p:nvSpPr>
          <p:cNvPr id="163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BF929A6-446B-C164-93BC-4E2A833EB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영광 영광 주께 돌리세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C2310D3D-669F-D6A5-484D-518831217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4EE8AAA-F800-D531-5559-04684C962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1.Ring the bells of heaven! </a:t>
            </a:r>
            <a:endParaRPr lang="ko-KR" altLang="en-US" sz="1100"/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EBCFC75-70A7-FE9B-E09A-F75D95F5B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2.Ring the bells of heaven! </a:t>
            </a:r>
            <a:endParaRPr lang="ko-KR" altLang="en-US" sz="1100"/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2F588BF-A778-7B3D-53A4-61FD9970E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3.Ring the bells of heaven! </a:t>
            </a:r>
            <a:endParaRPr lang="ko-KR" altLang="en-US" sz="1100"/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B57E5E5-62B0-C9C5-C115-58AAD3FFE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R.Glory! glory! how the angels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1F24EC3-1BBB-10D5-3230-7348F8E64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기쁜 일이 있어 천국 종치네</a:t>
            </a:r>
          </a:p>
        </p:txBody>
      </p:sp>
      <p:sp>
        <p:nvSpPr>
          <p:cNvPr id="174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02D56D6-3DD3-9FAE-4894-4C561DCBA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기쁜 일이 있어 천국 종치네</a:t>
            </a:r>
          </a:p>
        </p:txBody>
      </p:sp>
      <p:sp>
        <p:nvSpPr>
          <p:cNvPr id="174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C4C7C3E-EE72-54E4-6EE5-FB437896D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잔치 베풀려고 천국 종치네</a:t>
            </a:r>
          </a:p>
        </p:txBody>
      </p:sp>
      <p:sp>
        <p:nvSpPr>
          <p:cNvPr id="174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0E01587-BE81-6D8F-D97E-3B76ACE0F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영광 영광 주께 돌리세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>
            <a:extLst>
              <a:ext uri="{FF2B5EF4-FFF2-40B4-BE49-F238E27FC236}">
                <a16:creationId xmlns:a16="http://schemas.microsoft.com/office/drawing/2014/main" id="{88618E46-D6F6-2D2E-A6CB-67AE8186E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03515DF-FFB9-1F2D-6327-29A2404BA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1.Ring the bells of heaven! </a:t>
            </a:r>
            <a:endParaRPr lang="ko-KR" altLang="en-US" sz="1100"/>
          </a:p>
        </p:txBody>
      </p:sp>
      <p:sp>
        <p:nvSpPr>
          <p:cNvPr id="1843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E602F59-689F-B056-BBF4-7601A42EB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2.Ring the bells of heaven! </a:t>
            </a:r>
            <a:endParaRPr lang="ko-KR" altLang="en-US" sz="1100"/>
          </a:p>
        </p:txBody>
      </p:sp>
      <p:sp>
        <p:nvSpPr>
          <p:cNvPr id="1843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AACC3ED-8B62-8B71-EFEC-D14AC9B56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3.Ring the bells of heaven! </a:t>
            </a:r>
            <a:endParaRPr lang="ko-KR" altLang="en-US" sz="1100"/>
          </a:p>
        </p:txBody>
      </p:sp>
      <p:sp>
        <p:nvSpPr>
          <p:cNvPr id="1843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4B15A11-FD5D-1DB6-B5D3-5BFDB6DB9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R.Glory! glory! how the angels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D22C796-0FA8-3306-9E4A-343600D69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기쁜 일이 있어 천국 종치네</a:t>
            </a:r>
          </a:p>
        </p:txBody>
      </p:sp>
      <p:sp>
        <p:nvSpPr>
          <p:cNvPr id="184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23CD331-AB05-719A-9D36-8E2DAC9CD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기쁜 일이 있어 천국 종치네</a:t>
            </a:r>
          </a:p>
        </p:txBody>
      </p:sp>
      <p:sp>
        <p:nvSpPr>
          <p:cNvPr id="184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A0B4580-B8B0-F661-F9FE-87BD940C6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잔치 베풀려고 천국 종치네</a:t>
            </a:r>
          </a:p>
        </p:txBody>
      </p:sp>
      <p:sp>
        <p:nvSpPr>
          <p:cNvPr id="184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ECDD8BA-6184-7C7D-B4A1-0805B039D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영광 영광 주께 돌리세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>
            <a:extLst>
              <a:ext uri="{FF2B5EF4-FFF2-40B4-BE49-F238E27FC236}">
                <a16:creationId xmlns:a16="http://schemas.microsoft.com/office/drawing/2014/main" id="{621B13A2-EC3D-B699-603A-9B76E008B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D5B34F9-01A7-C052-ACCA-12B46F74B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1.Ring the bells of heaven! </a:t>
            </a:r>
            <a:endParaRPr lang="ko-KR" altLang="en-US" sz="1100"/>
          </a:p>
        </p:txBody>
      </p:sp>
      <p:sp>
        <p:nvSpPr>
          <p:cNvPr id="1946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00419FD-C3DE-2FBF-5124-E9AA4E22B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2.Ring the bells of heaven! </a:t>
            </a:r>
            <a:endParaRPr lang="ko-KR" altLang="en-US" sz="1100"/>
          </a:p>
        </p:txBody>
      </p:sp>
      <p:sp>
        <p:nvSpPr>
          <p:cNvPr id="1946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86E1592-8000-20BC-2357-DFAF94CBC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3.Ring the bells of heaven! </a:t>
            </a:r>
            <a:endParaRPr lang="ko-KR" altLang="en-US" sz="1100"/>
          </a:p>
        </p:txBody>
      </p:sp>
      <p:sp>
        <p:nvSpPr>
          <p:cNvPr id="1946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341B688-AF5B-BBDF-D251-B0A7F6AA5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R.Glory! glory! how the angels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BF00C5C-4899-6DEC-B4F9-012C33536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기쁜 일이 있어 천국 종치네</a:t>
            </a:r>
          </a:p>
        </p:txBody>
      </p:sp>
      <p:sp>
        <p:nvSpPr>
          <p:cNvPr id="194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2A53E86-8B3F-2F61-654D-CA668F05F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기쁜 일이 있어 천국 종치네</a:t>
            </a:r>
          </a:p>
        </p:txBody>
      </p:sp>
      <p:sp>
        <p:nvSpPr>
          <p:cNvPr id="194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B3ECA3C-A156-1FA9-CDBE-F5A01F9B7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잔치 베풀려고 천국 종치네</a:t>
            </a:r>
          </a:p>
        </p:txBody>
      </p:sp>
      <p:sp>
        <p:nvSpPr>
          <p:cNvPr id="194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8055C7A-37F8-AD97-BC79-989919E3A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영광 영광 주께 돌리세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0146A58F-68BD-8653-FFCA-5FE9CE77F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5B3C3B3-E417-3788-9BFD-B326B4AD1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기쁜 일이 있어 천국 종 치네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36854D9-4E4D-EAEB-2AE9-A202E8845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기쁜 일이 있어 천국 종 치네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148BD5E-49F3-452B-239F-08BA38673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잔치 베풀려고 천국 종 치네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BB3A117-FF6C-A423-74C1-A1B830DD4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영광 영광 주께 돌리세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33D4269E-21E5-B6A8-1275-B7750CDFE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FB78061-3943-0E3E-BFEC-FD635A1D7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1.Ring the bells of heaven!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5533561-E622-317D-5436-0D7C5D9E8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2.Ring the bells of heaven! 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C25E0D2-E6C7-5943-EB1E-689FA8B30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3.Ring the bells of heaven! 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E97EE40-14C1-9581-99BD-80F4F6E37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R.Glory! glory! how the angels </a:t>
            </a:r>
            <a:endParaRPr lang="ko-KR" altLang="en-US" sz="1100"/>
          </a:p>
        </p:txBody>
      </p:sp>
      <p:sp>
        <p:nvSpPr>
          <p:cNvPr id="307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59795BA-64B8-5BF0-8D7F-4625DF058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기쁜 일이 있어 천국 종치네</a:t>
            </a:r>
          </a:p>
        </p:txBody>
      </p:sp>
      <p:sp>
        <p:nvSpPr>
          <p:cNvPr id="308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43A8538-2FB6-5A49-7186-5EC3D7A08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기쁜 일이 있어 천국 종치네</a:t>
            </a:r>
          </a:p>
        </p:txBody>
      </p:sp>
      <p:sp>
        <p:nvSpPr>
          <p:cNvPr id="308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7A06567-28F1-9912-9D3F-E90A99906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잔치 베풀려고 천국 종치네</a:t>
            </a:r>
          </a:p>
        </p:txBody>
      </p:sp>
      <p:sp>
        <p:nvSpPr>
          <p:cNvPr id="308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EA4F94A-C563-AD68-9A46-D0D58148F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영광 영광 주께 돌리세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A31B26E6-3886-715C-12BC-FA7624DD4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E370E85-2813-52FA-AB5F-0EFE2D355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기쁜 일이 있어 천국 종 치네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89C085B-08D5-FA29-F2D9-F0E350133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기쁜 일이 있어 천국 종 치네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BB8982E-4241-1143-4EC5-F69EB4695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잔치 베풀려고 천국 종 치네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4A89F12-E0F8-9977-50AD-0FF814F18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영광 영광 주께 돌리세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98A8BFCF-D4CE-7FE0-4644-821D0C70C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76118BF-AA78-FD3E-990E-DAD6249C4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기쁜 일이 있어 천국 종 치네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136C59F-BEA6-22F1-85D0-04FC58B6E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기쁜 일이 있어 천국 종 치네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80EF6C9-1E6F-0AA4-9F66-444FCA7B4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잔치 베풀려고 천국 종 치네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4589E5D-55A3-B978-4967-B7BCE72AF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영광 영광 주께 돌리세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F02732FD-1ACA-F852-88B5-009565B100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A22C6B4-53EA-127D-98A0-99D61298F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기쁜 일이 있어 천국 종 치네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24CEDEE-8CF4-E09D-803C-F81A56CCD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기쁜 일이 있어 천국 종 치네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F3CCE27-1B42-694E-AE24-065145A6F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잔치 베풀려고 천국 종 치네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141E36E-1238-8A83-3C9B-3618EA605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영광 영광 주께 돌리세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456A2EFC-7090-3103-97C0-18FBE5D90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CFA6ADC-996B-DB44-F316-CF2A640E2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기쁜 일이 있어 천국 종 치네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5652ABC-1A85-B684-6F1A-4FF7312E5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기쁜 일이 있어 천국 종 치네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D32CA60-CABB-C998-3C09-B82E197A0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잔치 베풀려고 천국 종 치네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E187B1D-B236-5FBF-B654-1EDB56470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영광 영광 주께 돌리세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3EE75D25-8A1C-6160-C517-887F6A8CE3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36AE17C-2A08-5CCE-67F3-57DD347E0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기쁜 일이 있어 천국 종 치네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7552C14-FE39-2C0C-F0DB-DB6E6E496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기쁜 일이 있어 천국 종 치네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64B94E6-D059-4B44-782F-F5FFAE8FE2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잔치 베풀려고 천국 종 치네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9584155-27D0-9B73-DF40-2B9865C0F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영광 영광 주께 돌리세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AF5B18D2-8C2B-44BF-D2E8-BD532F7D9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7335633-96C5-8A6A-BB84-E85275EAD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기쁜 일이 있어 천국 종 치네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98C10EC-527D-5668-0D15-ABDD9AA62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기쁜 일이 있어 천국 종 치네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0D6A101-D964-0E73-1EDD-881E64C3D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잔치 베풀려고 천국 종 치네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373B4E3-0C15-59E2-DE48-770A8E1BC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영광 영광 주께 돌리세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0D64D9AB-B77C-9BB6-51B3-AED7B1051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2D3091E-FE66-0B78-FF07-3353020ED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기쁜 일이 있어 천국 종 치네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3E35EED-C2AD-947B-5A11-B47676AA5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기쁜 일이 있어 천국 종 치네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29C059C-16AC-E8C4-7A22-CF53CA345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잔치 베풀려고 천국 종 치네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4BAC51D-321D-07AE-275C-F0A4932E9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영광 영광 주께 돌리세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39940882-8426-5E08-7135-BED5EEA07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9756783-E1B7-A26F-298C-CE751F676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기쁜 일이 있어 천국 종 치네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EBA683F-1783-404C-C2CA-0DBDC7AEF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기쁜 일이 있어 천국 종 치네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11F1C3B-32BC-9BD6-1028-5A8A0CDD3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잔치 베풀려고 천국 종 치네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2E33D19-90F7-C5F9-5187-025B45C3C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영광 영광 주께 돌리세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2CBEF370-C19A-38D5-37BE-43196F17B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1F3567A-C5D6-6A09-4F7A-F8F4C8849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기쁜 일이 있어 천국 종 치네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61245B6-4D60-D995-A349-CAB48D4D2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기쁜 일이 있어 천국 종 치네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34626AC-4D84-D686-69F4-21CE7D9B4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잔치 베풀려고 천국 종 치네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87FBA1C-EC29-0A7D-9951-C7F7B45DD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영광 영광 주께 돌리세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BDA027F6-5839-2560-EB75-653052D9C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D3F8096-C4ED-13AC-7BFB-D677D30C4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기쁜 일이 있어 천국 종 치네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EA636DD-1484-01C1-9B74-E85CB9C94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기쁜 일이 있어 천국 종 치네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A135418-570A-061C-2604-5831F4071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잔치 베풀려고 천국 종 치네</a:t>
            </a: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BAD1CD7-9A3D-604E-8747-14E9408C1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영광 영광 주께 돌리세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772A3B4B-A37E-D82B-E356-0E2537EA6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7A8360C-D8D2-6DA7-5827-5D9C0707A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1.Ring the bells of heaven!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1CFC929-B455-AF27-6E6E-9A6F2FF46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2.Ring the bells of heaven! 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64E274E-4242-A3B9-AB1F-17965D11D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3.Ring the bells of heaven! 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4FD0E62-862F-E29D-459A-CBD0FDE07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R.Glory! glory! how the angels </a:t>
            </a:r>
            <a:endParaRPr lang="ko-KR" altLang="en-US" sz="1100"/>
          </a:p>
        </p:txBody>
      </p:sp>
      <p:sp>
        <p:nvSpPr>
          <p:cNvPr id="410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2DFB107-6671-997E-B848-49D44621D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기쁜 일이 있어 천국 종치네</a:t>
            </a:r>
          </a:p>
        </p:txBody>
      </p:sp>
      <p:sp>
        <p:nvSpPr>
          <p:cNvPr id="410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0084871-E523-E3D2-990B-8C7452447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기쁜 일이 있어 천국 종치네</a:t>
            </a:r>
          </a:p>
        </p:txBody>
      </p:sp>
      <p:sp>
        <p:nvSpPr>
          <p:cNvPr id="410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DBC5F90-8089-3011-F9C7-A2325B2A0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잔치 베풀려고 천국 종치네</a:t>
            </a:r>
          </a:p>
        </p:txBody>
      </p:sp>
      <p:sp>
        <p:nvSpPr>
          <p:cNvPr id="410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C01985C-57A7-CC67-A83C-D7543B0A2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영광 영광 주께 돌리세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0D8F2818-2AA2-142B-1AA7-E816B0C76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406DB8E-7304-F958-4B99-735652EF0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기쁜 일이 있어 천국 종 치네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A0C1A91-2ACE-9D90-168D-751E36929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기쁜 일이 있어 천국 종 치네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B5ACB67-F387-DDC5-86B7-5EC729A08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잔치 베풀려고 천국 종 치네</a:t>
            </a: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98723F2-7CDD-0C14-AB46-C4A98D1AB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영광 영광 주께 돌리세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AF9C9D81-2006-D72C-E9A5-76A647CA5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D0C5749-3AAA-F560-D69F-0FAC9747B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1.Ring the bells of heaven!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499C20F-7B51-E848-EBBB-4E17EBA4C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2.Ring the bells of heaven! 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C4719DC-6A2F-A99E-03B7-E545BC1DA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3.Ring the bells of heaven! 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5742386-90C4-9EED-CF98-E42C62083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R.Glory! glory! how the angels </a:t>
            </a:r>
            <a:endParaRPr lang="ko-KR" altLang="en-US" sz="1100"/>
          </a:p>
        </p:txBody>
      </p:sp>
      <p:sp>
        <p:nvSpPr>
          <p:cNvPr id="512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34878BC-21AA-773D-8067-2A418B8A2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기쁜 일이 있어 천국 종치네</a:t>
            </a:r>
          </a:p>
        </p:txBody>
      </p:sp>
      <p:sp>
        <p:nvSpPr>
          <p:cNvPr id="512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33181FE-C31E-35A0-0CE6-17963D881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기쁜 일이 있어 천국 종치네</a:t>
            </a:r>
          </a:p>
        </p:txBody>
      </p:sp>
      <p:sp>
        <p:nvSpPr>
          <p:cNvPr id="512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BBD8B2C-ABE7-2F85-ACDD-E345C31BF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잔치 베풀려고 천국 종치네</a:t>
            </a:r>
          </a:p>
        </p:txBody>
      </p:sp>
      <p:sp>
        <p:nvSpPr>
          <p:cNvPr id="513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B6AC037-9AEB-0AE8-9DD8-DCCAD60ED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영광 영광 주께 돌리세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3E7073BF-AE59-FF4A-8670-90A15B0B3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14F0C02-A418-B301-C878-C0C0027E0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1.Ring the bells of heaven!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DA1BEFB-9C12-3C98-F8F4-B867D78DB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2.Ring the bells of heaven! </a:t>
            </a:r>
            <a:endParaRPr lang="ko-KR" altLang="en-US" sz="1100"/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F6E8F48-97EE-E3E6-8939-47FE0FA76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3.Ring the bells of heaven! </a:t>
            </a:r>
            <a:endParaRPr lang="ko-KR" altLang="en-US" sz="1100"/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286C855-61FB-47B3-7CC2-AB3D3BE59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R.Glory! glory! how the angels </a:t>
            </a:r>
            <a:endParaRPr lang="ko-KR" altLang="en-US" sz="1100"/>
          </a:p>
        </p:txBody>
      </p:sp>
      <p:sp>
        <p:nvSpPr>
          <p:cNvPr id="61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52CFABB-7870-285C-4AA9-672449B97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기쁜 일이 있어 천국 종치네</a:t>
            </a:r>
          </a:p>
        </p:txBody>
      </p:sp>
      <p:sp>
        <p:nvSpPr>
          <p:cNvPr id="61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7CA99AA-03C7-D3A2-3140-E88CA62C6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기쁜 일이 있어 천국 종치네</a:t>
            </a:r>
          </a:p>
        </p:txBody>
      </p:sp>
      <p:sp>
        <p:nvSpPr>
          <p:cNvPr id="61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8B501FC-67FA-AFD3-08F3-A1C029E03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잔치 베풀려고 천국 종치네</a:t>
            </a:r>
          </a:p>
        </p:txBody>
      </p:sp>
      <p:sp>
        <p:nvSpPr>
          <p:cNvPr id="61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70C6BB3-1D19-BAB7-22A1-30E75A7D2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영광 영광 주께 돌리세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C0CBD501-77A7-F0D0-D97D-8447E2C8F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D68B479-342C-22CD-BC75-3108DC04A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1.Ring the bells of heaven!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4B1B862-3555-C6B7-D039-02190B5E1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2.Ring the bells of heaven! </a:t>
            </a:r>
            <a:endParaRPr lang="ko-KR" altLang="en-US" sz="1100"/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BBE7BDE-3F85-3D0F-55C9-A5BA22A6F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3.Ring the bells of heaven! </a:t>
            </a:r>
            <a:endParaRPr lang="ko-KR" altLang="en-US" sz="1100"/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6DAE35A-51D0-8D1A-8804-D6F1A3F72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R.Glory! glory! how the angels </a:t>
            </a:r>
            <a:endParaRPr lang="ko-KR" altLang="en-US" sz="1100"/>
          </a:p>
        </p:txBody>
      </p:sp>
      <p:sp>
        <p:nvSpPr>
          <p:cNvPr id="71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F69EE29-5067-2A05-FB2B-8A5DC4BA6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기쁜 일이 있어 천국 종치네</a:t>
            </a:r>
          </a:p>
        </p:txBody>
      </p:sp>
      <p:sp>
        <p:nvSpPr>
          <p:cNvPr id="71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6283E67-71B3-3616-7ED4-194BF51C8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기쁜 일이 있어 천국 종치네</a:t>
            </a:r>
          </a:p>
        </p:txBody>
      </p:sp>
      <p:sp>
        <p:nvSpPr>
          <p:cNvPr id="71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F43150B-95FF-6F4B-D785-C5DCA814B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잔치 베풀려고 천국 종치네</a:t>
            </a:r>
          </a:p>
        </p:txBody>
      </p:sp>
      <p:sp>
        <p:nvSpPr>
          <p:cNvPr id="71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737D976-23BC-8630-B4EE-C73D80DFC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영광 영광 주께 돌리세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98172399-9707-C152-230A-A764E7304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46DF7C4-2CE4-F1BE-B9DB-E356BA5A5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1.Ring the bells of heaven! 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D927C2E-DEB3-6679-E6BE-ECACA7538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2.Ring the bells of heaven!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21F5B6D-FAD3-5BCA-235A-EBDB5D430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3.Ring the bells of heaven! </a:t>
            </a:r>
            <a:endParaRPr lang="ko-KR" altLang="en-US" sz="1100"/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B424B8F-CB63-4516-7A2B-DF9BFF342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R.Glory! glory! how the angels </a:t>
            </a:r>
            <a:endParaRPr lang="ko-KR" altLang="en-US" sz="1100"/>
          </a:p>
        </p:txBody>
      </p:sp>
      <p:sp>
        <p:nvSpPr>
          <p:cNvPr id="81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2F2F7BA-C2A4-4F1D-627C-569017EF1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기쁜 일이 있어 천국 종치네</a:t>
            </a:r>
          </a:p>
        </p:txBody>
      </p:sp>
      <p:sp>
        <p:nvSpPr>
          <p:cNvPr id="82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50938CD-C213-799B-FECC-A1F23AF4F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기쁜 일이 있어 천국 종치네</a:t>
            </a:r>
          </a:p>
        </p:txBody>
      </p:sp>
      <p:sp>
        <p:nvSpPr>
          <p:cNvPr id="82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9D919E0-B41E-E8D6-336C-5BEF2D73C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잔치 베풀려고 천국 종치네</a:t>
            </a:r>
          </a:p>
        </p:txBody>
      </p:sp>
      <p:sp>
        <p:nvSpPr>
          <p:cNvPr id="82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1C5ED44-66A0-85CD-005A-B4A70E7B5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영광 영광 주께 돌리세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618E249C-2BD2-F8DF-5F45-C295CB966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DC4720C-A981-4CA5-8DF5-40ACD1581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1.Ring the bells of heaven! 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1E20098-7AEE-A22C-1D15-1E8F6E4A6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2.Ring the bells of heaven!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8D79D25-4C6B-F1FE-B3E2-B45C0A89C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3.Ring the bells of heaven! </a:t>
            </a:r>
            <a:endParaRPr lang="ko-KR" altLang="en-US" sz="1100"/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7C4E985-7FF3-C349-3510-DE39C084F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R.Glory! glory! how the angels </a:t>
            </a:r>
            <a:endParaRPr lang="ko-KR" altLang="en-US" sz="1100"/>
          </a:p>
        </p:txBody>
      </p:sp>
      <p:sp>
        <p:nvSpPr>
          <p:cNvPr id="92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772DEBA-B07E-E36D-E5A6-2208D5A22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기쁜 일이 있어 천국 종치네</a:t>
            </a:r>
          </a:p>
        </p:txBody>
      </p:sp>
      <p:sp>
        <p:nvSpPr>
          <p:cNvPr id="92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D25F15B-94D9-CF37-5125-A3BED91E0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기쁜 일이 있어 천국 종치네</a:t>
            </a:r>
          </a:p>
        </p:txBody>
      </p:sp>
      <p:sp>
        <p:nvSpPr>
          <p:cNvPr id="92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441961E-5F8B-5FC8-9AAE-947C88F5D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잔치 베풀려고 천국 종치네</a:t>
            </a:r>
          </a:p>
        </p:txBody>
      </p:sp>
      <p:sp>
        <p:nvSpPr>
          <p:cNvPr id="92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092D1CB-66A5-8FE2-13D0-448BE9505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영광 영광 주께 돌리세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5C9F3949-46B8-B96B-C675-DE041DB59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4AE48BA-BDAC-3FD4-8796-3B1154FE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1.Ring the bells of heaven! 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051952E-6C04-036E-7416-991F82BCF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2.Ring the bells of heaven!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B06C8B8-1806-8915-5013-7A797BAAE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3.Ring the bells of heaven! </a:t>
            </a:r>
            <a:endParaRPr lang="ko-KR" altLang="en-US" sz="1100"/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03904FF-23DD-B675-E082-6D2A97F4F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R.Glory! glory! how the angels </a:t>
            </a:r>
            <a:endParaRPr lang="ko-KR" altLang="en-US" sz="1100"/>
          </a:p>
        </p:txBody>
      </p:sp>
      <p:sp>
        <p:nvSpPr>
          <p:cNvPr id="102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C860132-00C4-1BF5-CC6F-59E91B691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기쁜 일이 있어 천국 종치네</a:t>
            </a:r>
          </a:p>
        </p:txBody>
      </p:sp>
      <p:sp>
        <p:nvSpPr>
          <p:cNvPr id="102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0DCCDD4-187C-369D-7F40-FDCEE21A1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기쁜 일이 있어 천국 종치네</a:t>
            </a:r>
          </a:p>
        </p:txBody>
      </p:sp>
      <p:sp>
        <p:nvSpPr>
          <p:cNvPr id="102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6778074-03A2-99B4-A3D0-86F9830F6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잔치 베풀려고 천국 종치네</a:t>
            </a:r>
          </a:p>
        </p:txBody>
      </p:sp>
      <p:sp>
        <p:nvSpPr>
          <p:cNvPr id="102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6BF5A48-2A25-8411-4AB9-17F34C44F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영광 영광 주께 돌리세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1410</Words>
  <Application>Microsoft Office PowerPoint</Application>
  <PresentationFormat>On-screen Show (4:3)</PresentationFormat>
  <Paragraphs>192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2024-04-28T14:11:23Z</dcterms:modified>
</cp:coreProperties>
</file>