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60" r:id="rId6"/>
    <p:sldId id="261" r:id="rId7"/>
    <p:sldId id="278" r:id="rId8"/>
    <p:sldId id="279" r:id="rId9"/>
    <p:sldId id="262" r:id="rId10"/>
    <p:sldId id="263" r:id="rId11"/>
    <p:sldId id="280" r:id="rId12"/>
    <p:sldId id="281" r:id="rId13"/>
    <p:sldId id="256" r:id="rId14"/>
    <p:sldId id="257" r:id="rId15"/>
    <p:sldId id="258" r:id="rId16"/>
    <p:sldId id="272" r:id="rId17"/>
    <p:sldId id="259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10장" id="{4C7E7A45-2566-483B-8888-4A218A1853BF}">
          <p14:sldIdLst>
            <p14:sldId id="274"/>
            <p14:sldId id="275"/>
            <p14:sldId id="276"/>
            <p14:sldId id="277"/>
            <p14:sldId id="260"/>
            <p14:sldId id="261"/>
            <p14:sldId id="278"/>
            <p14:sldId id="279"/>
            <p14:sldId id="262"/>
            <p14:sldId id="263"/>
            <p14:sldId id="280"/>
            <p14:sldId id="281"/>
          </p14:sldIdLst>
        </p14:section>
        <p14:section name="새찬송가 510장" id="{3E1F1A23-0DF2-490F-BD30-3AB683E138CE}">
          <p14:sldIdLst>
            <p14:sldId id="256"/>
            <p14:sldId id="257"/>
            <p14:sldId id="258"/>
            <p14:sldId id="272"/>
            <p14:sldId id="25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>
        <p:scale>
          <a:sx n="98" d="100"/>
          <a:sy n="98" d="100"/>
        </p:scale>
        <p:origin x="946" y="-547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8A18A-FAAA-F2A0-A3C5-72C06333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AF7B15-F805-128C-CD3A-6460E5B2A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81EC77-7E04-42C6-8797-1675950AE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3E5A3-98DC-4CE8-8A45-E9CEFD8CAD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09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5665A2-6853-1766-8BC2-CC8880E0D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D26E3-8FDA-DC3C-AAF2-7C8412079B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CAFFAE-6777-AB03-3F10-252B378B5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E0C77-4BE8-4CFC-AA98-0D1046FA0D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043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897AC-2217-A005-7A37-6900C3ACAE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A30E0-11D3-FB1B-4EC2-8F0626DDF8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59C3D6-875D-18F7-C15E-A171BA95B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0AF35-5BF5-4DEA-9374-FC2E911F89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71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382D6-200B-5AE0-8903-1B74D340FD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262F54-0229-1B19-9389-FEA4CF54E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C201E-71D7-45EE-DEDA-1A9A3BEA5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1B4A6-72BB-43A7-9686-E40D06C1DE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5334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518B9C-5450-5B85-2660-C43447B03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7B837-CE36-DDB6-B38F-2AC3CAC635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27AE86-F8DF-20B6-917B-7D8A29A77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8762F-90E0-4912-84A5-22A7BB894B9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745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BBA372-1725-A041-4698-55C8A6E607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81B35-6620-5E72-EE4A-1A7A3A453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C741C-79B3-8108-794F-351B726E1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2BB82-30AD-4A21-B1C2-A0A2676357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093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A4A609-ACEE-2615-50ED-ABF4909D25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66226E-D7AD-ED3D-775D-1A0082C55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E589D2-6DE7-EACA-DFDC-22F29F228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927FF-5815-4513-B53C-DBD9229467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590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830070-275A-C33C-A2FA-C0D953546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535A45-7308-746B-8801-ED6E4EA7D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349B9C-6125-83A3-1334-F96C3B8B28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0D391-42D1-472D-AC45-C971FDB79B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596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2FCA2C-3968-7591-59C2-7CC51EBE2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7E6623-881D-9545-5243-6DF1CE8C5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43F2ED-0AC6-00FF-04A9-1ED11C280C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42DE3-B95B-42DB-BC59-95B450C810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032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225BC-45E2-EDF1-EF37-39DC9BBE6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23F8C-C13E-CD96-239B-A1C7AC0C2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A0916-594F-0E15-B360-38D8AC097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0AC3E-74E5-4503-8C15-F4D43E4734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651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0656D9-006B-B7E6-6A2D-016387B81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63263-80A6-63E0-B612-62197B762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96AD98-A601-039D-5AEB-2EB0F4E74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73174-C6F7-4EDD-A2BC-51225E493A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747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25897D-81C6-A339-9BF0-2A56B4117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FA0C84-D7D7-A63D-01E3-A7693C223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8F089A-535E-EE8F-BF09-E523EDB5315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BD2D50-670D-39FA-2DFD-BF2C90102E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81439-8978-C379-95F9-2AD671CAA2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A506D6D0-A7AC-4D2F-BCB3-78C02F720B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1CEEFD0-D611-8A1B-995A-4DA69F496A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24B2899-55A4-1F66-E596-0B430F3FA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1.Brightly beams our Father's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675E30-00F3-0E89-4309-767FF9DE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870D0D-1C28-927F-1E8C-B6FD78C07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53D1D9F-40EB-1A64-ABD4-DD3FC17B8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6682D5-382E-02BF-687D-37A87DC21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진리등대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DF0520-7C79-94EC-6F32-946D4C4B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858468-E434-9243-A33E-0C44AB3B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4E8385-AAC1-08AE-8995-F7C08FD63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70FCA0C6-FE5F-F677-B7C5-F0C12207A5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5555E42-6700-BC18-72BF-E934CDF4E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79E6BC-9DFA-3334-7F90-A7F97513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93DB4D-C6C2-D0CA-6B31-1C4AF0D89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3.Trim your feeble lamp,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7D140C-0174-B176-CD82-A8FD61826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1C27D3-C308-838D-DA54-BF4C8DD3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07E68B-647D-0671-F92D-9617CCAE0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C8A9AE-C0B4-7012-84D7-05E4C94CD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등불 돋우어라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37E59C-5591-6677-A03E-FD30BE4D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0">
            <a:extLst>
              <a:ext uri="{FF2B5EF4-FFF2-40B4-BE49-F238E27FC236}">
                <a16:creationId xmlns:a16="http://schemas.microsoft.com/office/drawing/2014/main" id="{9613191D-D099-B858-2E81-EDEEC837783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FB4A99F-4CE8-FAD5-6EBC-68165269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B8D8FF-F0D6-E660-74D4-4155FD4F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96EBDB-2D0A-E1EF-20F8-D5B207AB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6AFF5EC-3089-0C8A-D5D7-A635BA1ED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R.Let the lower lights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C7D0DC-77F8-7DD1-AD34-42130F25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DC9F24-F69A-0EFF-7633-32131EC9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4C90AF-09A7-CBAA-62C8-BC0B79C61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6A974D9-9E1C-D62B-7527-7F2CF8A51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작은 불을 켜서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0">
            <a:extLst>
              <a:ext uri="{FF2B5EF4-FFF2-40B4-BE49-F238E27FC236}">
                <a16:creationId xmlns:a16="http://schemas.microsoft.com/office/drawing/2014/main" id="{B8432163-CD0E-AEC9-B519-77475978C2D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585FB9-9B4A-2DC4-EACD-437F1CD7C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0071E0-7AAD-8F9D-94D8-94620D6F1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0BC3A6D-A36C-85C3-60D3-5F3F6BB8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424A81-23F5-A23D-0D1D-4F0DFB98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R.Let the lower lights be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3181DC-6EB2-86F7-C924-A0E632A7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5209317-84C1-B094-16F4-F0CA9431C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709D45-6D3E-FBFF-041A-974901BF1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FA5B5D-3278-76E8-C79D-017B085D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작은 불을 켜서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E08F1CC-C661-4C6C-97BD-8A74B1D502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337218-E464-3282-1F72-EE40D3A3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진리 등대 길이길이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45D104-5DB2-2F57-BF25-7504D27E3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 성난 물결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D2A0B0D-FA3A-3779-537B-03C34EBCD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 거친 바다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EA470B0-58DC-BFFC-2A54-0CA7B78BF53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200C92-995F-C1BA-C6C2-DA03E3652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진리 등대 길이길이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6C62A0-CC01-BC01-0E66-4BB364C2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 성난 물결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A5EB30-D585-F8A0-E180-21AA66ACE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 거친 바다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A57378C0-37F5-2E26-2EDB-7FB048D552D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16C9B0-D992-F199-2E87-E765DBAF9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진리 등대 길이길이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60AA46-08E3-8F66-9F40-ED4FACDA9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죄의 밤은 깊어가고 성난 물결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8AB353-9256-BED7-2638-9550EE097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 거친 바다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5">
            <a:extLst>
              <a:ext uri="{FF2B5EF4-FFF2-40B4-BE49-F238E27FC236}">
                <a16:creationId xmlns:a16="http://schemas.microsoft.com/office/drawing/2014/main" id="{2D8EADEA-F310-3110-5B05-A87CDE32A4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B62D41C-A432-789D-EF33-731505DEF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진리 등대 길이길이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AEE800-A07D-919A-3139-3D9343476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죄의 밤은 깊어가고 성난 물결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01B2D92-F693-A66C-F783-2534A717F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 거친 바다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548646C8-48E8-3C97-C885-4207F5DA30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9C6A31-2FAA-5E89-70AA-CE29756C3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진리 등대 길이길이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9FB1CBF-75C2-EDB8-26D8-67ED2295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 성난 물결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3406A3-D2EC-FF78-F77E-578E687C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등불 돋우어라 거친 바다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5">
            <a:extLst>
              <a:ext uri="{FF2B5EF4-FFF2-40B4-BE49-F238E27FC236}">
                <a16:creationId xmlns:a16="http://schemas.microsoft.com/office/drawing/2014/main" id="{320CC955-A761-4211-B843-4C5249391B9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79EF41-9431-2470-888B-816165B1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하나님의 진리 등대 길이길이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16354D-1E27-C3E5-7CC5-BA2E575CE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 성난 물결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85BD9F-EC34-B590-B436-FD307AA4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등불 돋우어라 거친 바다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6F3060DE-8D08-A198-2CCD-EE34E5C97A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CCD19C-0251-D81E-83DB-4E52BC4DA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1.Brightly beams our Father's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329B77-091C-2870-81DB-D545011A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91A32C5-7A7E-C04E-2DD0-F0A989AC2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E06C707-2BF4-FFD3-3F9D-F0CE9BF5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3DB34F-784F-0392-3919-FF362017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진리등대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9DEB27-740D-AB61-2F5F-6D7D62B1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039DA9-E453-8849-D657-0371FA54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D16D341-AB04-1A54-CA58-7F9CC447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2504DF9-97AC-20AA-D237-B9111C6FE2A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3FCA38-8B62-FFDC-CEC2-6615FF66B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1.Brightly beams our Father's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E365D92-1BD5-7242-55C2-D370782F7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B2C780-DABA-3AA6-A8B5-A4AD9C1B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944FED-49EE-D2D9-0A32-D795C5785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CE2E0E-C8EF-4BFD-0BD4-6371660F7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진리등대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A4E99A-B5D1-A041-23B8-7DBA92F2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1437B4-8F63-ECA1-A4FD-8B10A04BA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4E1704-0F9A-430A-14E2-B164F427F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6F95355B-D3E1-F5DB-1D68-4BD97CB5E28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476AE4-A081-446A-DE91-6E9F403C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1.Brightly beams our Father's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02220E4-2172-2E4A-2B80-B49390A96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5CA311-3E46-5FAE-11CB-327D2CD09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AC013D4-1A96-985B-857C-66D2B8CFA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B81507-A36E-CC24-D95A-E344671A1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하나님의 진리등대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9741599-B571-4103-C095-D9B6CF5B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1BE50E3-7422-5FD6-8582-BB238F17A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EE53F1B-68B1-A9F3-951F-A39893727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DF40909-4B3A-C913-1D1A-11889764A9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50DC78-461B-CD99-6375-634D052B5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0D7E5B-738B-FE50-51C0-E0ECCE10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the night of sin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30BBE2-691E-3764-E2F8-055C1F378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77CF0C-5E7E-6330-A330-B25277D8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AD931C-AD21-2AAA-968C-416F128FC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CE7A76-AC95-D2F7-5F64-30B20EE71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죄의 밤은 깊어가고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84D917-B1D1-1B2E-B94B-9CEA0DD91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AF4C1F-B762-E569-9128-40C74D54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5C354525-E804-48CD-AF57-EF46925A86D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EA08CD-2351-C416-4024-A29F6631D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40D1F7-B826-14B4-8710-43D464835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the night of sin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89DE73B-9002-0371-2F60-FDFC926E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31F414-D174-DED8-C658-E93C97B7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17A1AE-3AC5-C7C8-075F-5136C01C6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FF721E-1151-8735-8DB9-89E6EB5A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죄의 밤은 깊어가고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4CEA7B-65EF-DB1A-E572-6B8FA1803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7D7337-3C78-FF01-AAE5-DD3AAFACB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0">
            <a:extLst>
              <a:ext uri="{FF2B5EF4-FFF2-40B4-BE49-F238E27FC236}">
                <a16:creationId xmlns:a16="http://schemas.microsoft.com/office/drawing/2014/main" id="{8F869302-D833-BF6C-BEF6-A971453AD96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4052F85-E23D-AC87-AC71-A0FB8DDB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272B82-9356-CD14-0730-61F930386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the night of sin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7E36890-8156-FC51-F7B4-612C5910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4E3CBE-A290-64A2-CCF6-A03431F84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B44FEB-E8D3-8FB7-B3CB-507C13627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DBFD16-027E-3548-462A-C27997E17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죄의 밤은 깊어가고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F1D4F9E-5198-1CC7-0C00-5BEDDAC8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BBD9CCF-E298-997C-3B46-5890BB32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0">
            <a:extLst>
              <a:ext uri="{FF2B5EF4-FFF2-40B4-BE49-F238E27FC236}">
                <a16:creationId xmlns:a16="http://schemas.microsoft.com/office/drawing/2014/main" id="{5380C1BD-2007-B260-0118-A363700EB8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391562-4A69-A875-4704-4111D961C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058B0B-9A7F-1A26-D9B7-2B552D7E0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2.Dark the night of sin has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8F8C0A7-D22B-0879-A1EB-B68A2888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3.Trim your feeble lamp, my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D19291-0E63-8145-279E-D2507F625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D9524D-A530-B6C7-AF16-45D820CD6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AE2327-BDF5-FD97-E684-89163AA31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죄의 밤은 깊어가고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847E57-AE3A-7FEF-FEE7-DF855DDA5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너의 등불 돋우어라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293EE1D-B99A-7526-C0DC-BF61F1BEB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D6A8332-B476-7E5B-0F97-0EEAFF7E33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3A0E17-85CA-9EA5-9D8C-09AB107E8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1.Brightly beams our Father's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4A21D0B-778A-BA3C-B856-924F447A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2.Dark the night of sin has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7B62C2-0F94-8C6A-9FE4-9C1677EA0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3.Trim your feeble lamp,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F498E3-D020-70F8-07B4-2C3AE1D0D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R.Let the lower lights be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3D07CCA-9DA6-EE9C-637A-793CD1CC1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하나님의 진리등대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F70041-99E6-92E7-F56D-1667962A2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죄의 밤은 깊어가고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B40F67-E714-B85A-810E-E8CFF347A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너의 등불 돋우어라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90C614-9A89-97DA-85A6-3927F21E9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작은 불을 켜서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708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2025-05-18T16:51:59Z</dcterms:modified>
</cp:coreProperties>
</file>