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20장" id="{EF066A2B-7F34-440C-87FA-5D450382057F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520장" id="{FD6C24AE-C4F5-4078-9E22-EBB67B44C29C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95B4E-8182-58C7-09D6-8ACFA8784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EDD20-DAB7-F475-C23F-13726FF1C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16CC5-FB14-DB74-83DD-8292AC9D6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4A19-BCF7-4B92-A74C-E16A631A6E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454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81254-DE6E-F587-D6F5-6044D9373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A7F0F-2CB4-9DE7-6CF2-FBBEB04E9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CDD03-53C2-7917-DF6C-8CCDA6479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EAE28-9D76-4F77-9E61-FC9A9624F1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22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B6C67-5CC1-93BB-D897-738988027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A1061-3B6A-54A4-3B71-3869BAA0F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9ABAA-A9CF-B56E-D643-FE98B29DB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16771-C81A-43A8-AB62-22343CB411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707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A7B80-898A-EFA9-3536-C78347D63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F9142-27E0-4956-FC75-F1EF80DE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9A2C46-D838-0F41-CA9A-DDEB10771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321CA-9D9A-4121-BB72-FA77D3F797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753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30CDE-2BB5-042B-943D-4F4C99204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69D730-985B-9953-C50B-3F61E361E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14B83-F437-979D-187B-451ED05B9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DB3C2-15C6-4B0B-A8C8-DC070211C3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869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05D9E-CD03-CE35-A53D-B4E21F4FC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2C792-398A-270B-57A5-5555A1FD3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A2E62-7FF9-D5EF-508F-77CE66634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1294C-3BE9-47D6-A12B-4D6D108508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95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234775-BD99-D28A-15CE-7F5183BC3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9F876C-27BA-FC3A-46F0-B8C570FBF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0C404-E2D8-923D-563A-3FC03121F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739A-DB5A-408F-B488-72D47064D6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82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F93A11-196F-B638-D47C-8F7B4FDA9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1F5A3F-F36E-FD7F-E406-4C3F665F3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6363E1-B078-5F09-8704-16F2F7A1B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58980-1FBC-40C6-95F4-2AE225C0F1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59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86D61D-3A0C-A266-2AE4-4B07E1824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0062E-94CD-504B-5AF7-601D89BDF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FE4413-2C5E-555E-20F1-F07D23A62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D4ABA-E0D7-4BA1-8168-FFCDB52B4A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735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4526D-AD43-4D89-47B3-7446EEE41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16E14-338D-7A42-76EA-D4468C3DD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8F063-CC88-D24D-360A-8F7E899FD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14971-C7F7-43A8-973E-4129638D5C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488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9BFBB-9E69-064B-04C4-92501CFAC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07421-8FD9-1A50-76F0-1E0AE4C3F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09080-9BB4-18BA-FE7C-FB29DFB38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BF03-818F-43A0-9DD9-5A49A6D521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08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4F1C12-BAB8-2F0F-78FF-75DB465BC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185D9C-469A-0720-6CA9-664B13206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72D174-72F3-3C60-6875-ADF1D18690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460646-A4B3-F5E7-465A-998EA4C450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74D3FC-D8FF-D5FF-4E70-0995A9A30B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5ED2F81-9CCF-4E7B-8EA2-16575BA4FA9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5F34530-7759-0DB9-2EC3-0916551A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FC4424E-DDEE-36BB-4B27-28B62F3E5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89B2637-9487-A039-C338-86B96251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483918B5-C5D3-314D-888C-3C95E485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2E1596B-11A2-935F-5B66-836AE0E2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3E98DD2-D36A-521E-50A1-7273DBA0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E6D1F24-09F9-A531-69FC-85B5B8A8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B508FC4-3411-54CB-06F5-13F8C26B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7E0661B-4161-55C2-09D7-D9A30F531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8303A15-173D-3EB0-73CB-548C3F6C6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3E5BB6-74D9-E96F-87B7-D4C48D90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C9B2AC-148E-D981-E9BC-9BF33411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82EDCE-4B64-A68D-D196-1725776C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C45978-0DB3-957C-0F47-80706B07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1668F7-9BBC-276D-9740-DFB621C1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DFAF9F-C28D-02C9-CAFD-4F21BFD9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8B16E5-54F4-7C61-6F41-0C780E67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40B55C-92A4-B393-3A44-C0444A10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65809A9-D719-5DEC-0BF9-CED40B0C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738D12-316F-BE56-39A5-CFA96EA8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D42D48-99A6-640B-845C-DFE26EA9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8587B4-5AF5-FED5-D24F-0799861B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D16E22-A0AA-D2D7-808F-A678AAE9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980865-9800-ADC6-615C-43E7C67E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0B7F28-C3D7-928F-26A5-C2737B49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8DB9F7-E8B5-E2C6-D5F7-EAD9E427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DEBE7D-05BE-6D2E-C52F-A84D0F4B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22A0592-1974-365B-2689-D37BFC51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DD51EF-CAB5-F519-B73B-1B1C6721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08BA9A-62FE-33F5-8DE1-3AE97FA7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E67271-7719-77FB-B056-2BA98219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2FAA0D-50A8-335B-2F16-98C47541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1074BB-F0DA-E6B0-6971-DAEE0939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131E84-48C8-0425-2DE5-7F65005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2621B3-1FFA-1273-3019-3B6B3B35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558930-DAAA-3EE5-CF11-20915276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002F074-80FE-C857-93BD-188AA9D9A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67A5CB-8663-8490-31CD-5578DBBC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BB48B6-F35C-5502-4A51-98C8E138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77683A-CCD7-A853-E27E-5B6B3431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3."Whosoever will!"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F90D07-F365-F1D7-D1C2-AAEC7232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5262EB-0E3F-1602-CE60-FB972D8C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AD2AAB-0692-2DB3-70FA-3AAC07D5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936EBF-39E5-3293-85B4-6EC81142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언약하신 대로 이룰 것이니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309DA3-9051-C247-688D-FABC7CD8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3A2B2B58-E771-0B4F-C664-EDE1CDB0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3914EF-D9E8-4834-8DB6-814BE579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2D5BDE-694B-B703-F2B4-382A60C5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1CD9D7-04FB-22EA-6ACE-95A2D5D3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3."Whosoever will!"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D73117-E82C-84F7-B3C0-AC136D85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3C3423-8E6E-3B69-EA64-70B06E23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D561D9-F101-D1E8-3E60-F1654AF6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43046C-7DA5-5CB6-8D44-2B2CB821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언약하신 대로 이룰 것이니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132929-7711-12D0-2B91-A7A940F7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6EB5FDA-8DDB-C881-8C7B-31CC47F1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62253F-7756-7428-B8F0-E5040EB62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3EC51C-C8AD-E18D-DCFB-705BE79B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11B28C-0082-0E03-C55A-DD424474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3."Whosoever will!"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3A7ECB-6B07-5CEF-0F67-9F55970D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0F2C8-09BF-E11F-F550-813B149A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AAC2BE-BABF-9719-C0CB-601F6FDC9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9B4F27-514C-DF15-915F-3AA6AE6D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언약하신 대로 이룰 것이니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AABDE9-695E-94DD-5826-4125A2C7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981FE22-2F54-F298-15B4-DDD7B383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FCAA4A-9B48-7791-FFBF-15CAC20E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F82493-94F6-5757-8E60-3C854FDE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617607-59F4-C988-A21C-109004D6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891A9D-3700-E2F5-DD01-71F2AEBF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R."Whosoever will, Whosoever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38FF02-58C8-9811-3E36-02658783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C6D628-4EE5-5943-0B45-4EB671DD4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A881E9-BD18-0DFA-E6E1-0E31673A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B28964-5FE1-3BEE-BB00-031B1900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어느 누구나 주께 나오라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ACE1E093-706E-748B-71B9-F991DD77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46F760-7ABB-A30C-9A65-E0020CF3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172611-C56E-676E-E2BC-1D93BEBB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34B00F-A15B-286B-94C2-F4C52FDC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AF8541-BC13-65BD-686E-A9E85109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R."Whosoever will, Whosoever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6759FF-45CE-9B2A-41F2-E9900F8C9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FDFFF7-57C9-F15F-7E98-5FBDDF6C8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90B70F-079B-84EF-AD93-41AF49FB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B19B5-9F35-47D0-0E22-E28B94B43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어느 누구나 주께 나오라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DD39132A-4F52-7AAC-0E67-FD6A9ED29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7343D9-EC8B-0557-4246-647CB58B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EA35F1-DF40-8D6B-7FC1-1B498A9D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7A25C8-E7D2-E500-2045-5A402249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CFD070-0AA1-623E-A2CA-814909CB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R."Whosoever will, Whosoever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DA60C8-1BFF-CA4C-C1D8-4A08EA1D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43EB5C-606D-AD10-5B88-FFFCE062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254259-023D-419E-A808-32DA7774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5B1762-67FA-D605-F62E-5EDD69845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어느 누구나 주께 나오라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3D62D61-5716-0CE2-9A23-F2256A9C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F02EA0-4CEC-9C9A-EE5F-A15BDC1F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2B85CD-1626-AB93-9779-2DEA9852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CBE8B3-2E1F-4463-BA6C-F7815852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75F9FE-6CAB-1F29-DCBE-E996FD03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F2BCC89-AC7E-0222-3F59-408C2DE2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8ACC91-62F8-2A24-291D-0F535593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2AFEA6-2EC4-AAC4-8629-44A7D632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FF3743-3B7E-5ADA-AF1B-E1F3089A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8602F2-FDAC-9A41-2A00-7122087A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62DAC7-1E7E-60FF-CADC-F99E4BD62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B09547-4995-A0A7-FCE1-400448EAA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7C0A9F-DABC-8331-770F-2F349AA2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141F53-195E-B775-E9D4-F76024CD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9AE758B-B677-054E-827E-5DA6FD2A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C6B50C-A7EF-2072-3165-D16F9EC8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64EB33-9CD9-A868-600A-67F56F81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B6D76D-71D4-1EDD-165A-BAB7CADA0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9EB336-3E61-2731-207F-2F62C6D64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0FA6CD2-3F53-6D73-C5AD-22391AFD5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48386D-790D-5D99-16D0-6FB93A08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557BB3-49AC-B398-9691-8BC50CC7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F26BAE-144B-F7A1-7741-156C37DD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959F56-AEB4-08CB-FABC-8C8E4503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6822030-5FB1-F4C3-02B2-6FA6EF9B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8C3A8B-6162-AE90-3983-551E327B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BACBC4-BF8A-BAED-9ED1-B98B12BC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A05DD9-F193-CCCE-340C-D993726E3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0E393D-8D3D-29FC-FFFC-8946B3B35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F769794-BBBC-EBCE-5977-E6604C19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BD1AAE-1E84-A1A2-694B-310D521D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AC2082-610D-4320-8525-79397B2E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 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55841C-360D-AF46-AE6C-0C5A2D7F2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7FFD6A-3A37-8BED-CCCF-8B95595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E862ACF-DAC7-BA4E-955C-99124B81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F990BE-8EDE-B25D-11A5-9493D7D3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3FD998-23B7-6A3C-83B3-10C076E5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 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2EF03C-E673-CA18-01DD-37781123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3DDA87-2CE8-CDBB-5E67-BA577119E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9BF133E-0CB5-1CAF-C105-402B7284A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51506D-E499-8DEC-53DD-DD0FA5B1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0DA4F2-808A-A752-14AA-A9F7C253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 문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7BB9C3-A217-04EC-BA4A-2613169E9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435349-986C-AAB8-70D3-D7182D3E3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FE9E1CE-0EA1-1265-94A1-DF265802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CF6A09-35BC-9A6E-1893-5CD9EBAE1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3685B7-41BE-0049-E00F-12266EA3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 문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F101DB-699D-30BE-49B4-1C86DAE8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8DC9EC-5888-AC26-7337-4BEBD3E26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C781CC4-9EBC-4EB8-4535-9FF17EB4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F8A1DC-352B-0375-CB8E-50A46D0C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C0BD9F-F138-82F2-DB55-9DFCF7DB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55F06B-16AD-ADB2-33F5-B5288CDA6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언약하신 대로 이룰 것이니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22C136-352E-ECFA-684A-01C1CE0C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F2B3BFF-9883-E045-8490-293A5283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B66A88-21D0-3FC9-F3AF-1EEC28E1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E65F4B-D819-FA05-FC13-CF245F40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A57D02-9320-4731-27E3-CE5C652C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언약하신 대로 이룰 것이니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9C502B-90E2-A396-877F-486DA3A4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B6675B1-72B1-ED61-62F8-5340EF8D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4D91FD-BB46-A3AF-A09C-EA94336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2C2D72-DCE2-7AD8-5D66-87BEAFEE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613FFC-E826-9D85-60F6-F6D0E45E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8A9C64-8CDC-6F7F-66EC-134939669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어느 누구나 주께 나오라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0C1A6F7-41F5-D21D-1B28-E238C859B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D64941-120C-6185-D154-A69DC38F1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D3FD57-899E-D787-A3C3-448244B8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510F5D-73FE-D579-BAFE-C493E7ED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F4B4B9-6C36-41CF-B8F5-DD46119F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35C9FB-4CD1-91DB-30FF-40F4842D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4CE680-F89B-C10A-C986-9EDA2EF4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6A4B63-32C4-39AE-6C74-0B27B1DC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705D47-2D20-731A-3FB4-920C308E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7758BE1-5E12-833B-3EAB-B4644B9E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C9F46C-D50C-AA81-B40F-9A5C6262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FBF276-0265-F625-A4C6-AEC30E1E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 문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215EDC-3471-70C4-EBCF-2CE6494A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EB443B-2B53-61BD-E6E9-9FD9D6260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어느 누구나 주께 나오라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DE3B88F-0229-8C3C-E7CE-2C4FC997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449147-A8E8-6831-0FE5-98D6CBB7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2B5530-2F8B-27C0-D5F8-F59A8BF1D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EFCAA4-3DCA-18B2-765F-774C737E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1E5D4C-F673-6AB5-0970-D692C674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5066F-2499-13E2-D829-A76EF418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E802C4-D00B-E519-4CC0-45AA2253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413B59-264C-041B-3C3F-84C32559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159949-AB6D-AB6F-7F9F-5087629F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3EA0D8D-E139-8578-36FB-968834F7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831D88-3941-ADC6-72A2-F5146E3E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E2730D-F8BF-5BA3-B1C8-D841DA40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45CB79-8714-4F3A-A64A-9F46CE58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17B513-72A1-CA13-D4B8-0B4C7FF0E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D6AE86-805C-F9FE-6A27-8FAAD2FF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ABBC07-9052-365B-F216-51D1D5B0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1A1798-41BD-77ED-AB03-EA6099116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071BF4-C0B9-B923-73F9-D58A30B4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31FDAF0-6D1F-63DC-7D85-55FA1DE0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572E44-20D9-423F-35B7-43528B5B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1."Whosoever heareth," shout,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CC3C21-17FA-B988-34D2-159AA1CC8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2.Whosoever cometh, need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ED63DE-0B05-3AB6-A848-74C688B0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EB36FF-027F-D3AF-87E4-E22B2878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B77EC5-9C04-89E9-4D7C-5290D57D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듣는 사람마다 복음 전하여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4BCEB0-902E-3411-F0CE-3578E656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오는 사람들은 지체 말고서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8491B2-1B1B-EC2F-ED39-A2D5EAEA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6FA63A-76C8-5156-6E12-599ED32B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0B0DCC3-7702-4B9E-8EB2-DF9C9254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7C91C2-F65F-9E1A-CE75-1545CD72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51259A-2D65-CB48-0EAD-C634B83F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3624D6-058C-1D70-C4ED-E3EE0541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D400C8-A25E-D262-B9BC-22ED8ABE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AE11A7-54FC-9DDC-9960-A305DE3F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3741CD-54F2-0B1A-F6EC-9FF217F7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66255D-3C4A-8FBE-0039-6572D6287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844457-EB5A-8C48-E679-A2898C80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20E896B-5679-3708-DDE7-362DF004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CBE1BD-1197-B133-7AB2-83B07538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F8FC65-2576-CC56-C8B5-3477EA95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3B59C8-6592-0127-EEAD-BC333838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DE767B-2738-7B2F-A72B-60538BB91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B65B3E-A19B-BD65-6CFC-DD5DC4C9E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B93147-732A-DE66-1067-E5CFDA3A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3562E9-DEF4-F131-C365-1EB47029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CDED39-0B63-4224-1623-79118754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458797A-5C8F-D5D1-05B4-62DCB0E6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28AEB5-0595-4F8B-54F7-28BF4374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1."Whosoever heareth," shout,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785063-D349-48F3-89EB-8B8ACA39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2.Whosoever cometh, need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CB9A48-A28E-3081-D8E5-F3A8689B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3."Whosoever will!" the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4924CA-F07E-00B9-DBC3-F947D07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R."Whosoever will, Whosoever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3BCEED-79C0-3485-CAF9-1B5398DB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듣는 사람마다 복음 전하여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DF1DEB-0321-37E0-581E-D23757CA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오는 사람들은 지체 말고서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8DA533-3957-B234-AD4D-84A0989C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언약하신 대로 이룰 것이니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AA7D70-38BD-C408-0470-F6A262B8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어느 누구나 주께 나오라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1182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2024-07-07T14:06:11Z</dcterms:modified>
</cp:coreProperties>
</file>