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88" r:id="rId13"/>
    <p:sldId id="289" r:id="rId14"/>
    <p:sldId id="290" r:id="rId15"/>
    <p:sldId id="267" r:id="rId16"/>
    <p:sldId id="268" r:id="rId17"/>
    <p:sldId id="269" r:id="rId18"/>
    <p:sldId id="270" r:id="rId19"/>
    <p:sldId id="291" r:id="rId20"/>
    <p:sldId id="292" r:id="rId21"/>
    <p:sldId id="293" r:id="rId22"/>
    <p:sldId id="271" r:id="rId23"/>
    <p:sldId id="294" r:id="rId24"/>
    <p:sldId id="295" r:id="rId25"/>
    <p:sldId id="296" r:id="rId26"/>
    <p:sldId id="297" r:id="rId27"/>
    <p:sldId id="298" r:id="rId28"/>
    <p:sldId id="299" r:id="rId29"/>
    <p:sldId id="256" r:id="rId30"/>
    <p:sldId id="257" r:id="rId31"/>
    <p:sldId id="258" r:id="rId32"/>
    <p:sldId id="259" r:id="rId33"/>
    <p:sldId id="260" r:id="rId34"/>
    <p:sldId id="261" r:id="rId35"/>
    <p:sldId id="272" r:id="rId36"/>
    <p:sldId id="273" r:id="rId37"/>
    <p:sldId id="262" r:id="rId38"/>
    <p:sldId id="263" r:id="rId39"/>
    <p:sldId id="274" r:id="rId40"/>
    <p:sldId id="275" r:id="rId41"/>
    <p:sldId id="264" r:id="rId42"/>
    <p:sldId id="265" r:id="rId43"/>
    <p:sldId id="276" r:id="rId44"/>
    <p:sldId id="277" r:id="rId4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23장" id="{3CB66039-E3FE-4E14-90F9-67D6B9BB3F63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6"/>
            <p14:sldId id="288"/>
            <p14:sldId id="289"/>
            <p14:sldId id="290"/>
            <p14:sldId id="267"/>
            <p14:sldId id="268"/>
            <p14:sldId id="269"/>
            <p14:sldId id="270"/>
            <p14:sldId id="291"/>
            <p14:sldId id="292"/>
            <p14:sldId id="293"/>
            <p14:sldId id="27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새찬송가 523장" id="{B766C547-2E14-4FA6-AA36-FE4C55137B6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3A7117-D2B8-EC07-280B-7323A571E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8DCAC6-96BA-0052-9C3C-156CC90BD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BA62EE-D6F9-1054-BD7D-3D65442AE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395BB-A30F-4CC8-BB2E-94FBF65792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273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59AD25-FC0C-D041-B3CE-9CA5703F6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06820-6319-33FF-1783-DA4586960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9477E7-18DD-34BB-525D-A6B03A5B1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9D8E-BE17-4269-9A46-5742658622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186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81170-89E4-553E-5093-81F781A50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63985F-7164-B19D-943E-5C9D1A0C6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C9517-D00F-620B-942C-8773828C2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E27FC-020B-44F6-86E2-C0D8E388D0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369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C9646F-8D4E-11C8-79F6-4A8AE0662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74470D-65EB-C47E-3B45-3BEDD7F21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116176-F6C4-4D50-4791-F763F008A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78F5E-E2BF-42CD-8B17-14E2B9BDCA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794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25640-F084-19BC-8C3A-140EE7DF1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90EA5-7D22-1718-DC63-A1BB95F1F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09D85-F74D-7FCA-FCB5-B45A0C21E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A41B-2877-4F4D-90E1-7544D25649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594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91299-E6A2-63B3-8506-5A7F055BA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1CC50-7992-8E8C-9516-2633AD2DC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52E71-D772-4312-1004-5D0FBCCA5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5943A-A8F9-4C3C-A478-5FB949EAC0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1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603964-7D40-25DE-47B9-0C4DA0909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8AF29C-AEFC-BE3F-B805-6FDB8DE0C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9E9836-4A38-6C7A-5B87-D4B8BBB0E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EE036-96C9-4215-94F5-509D874E8A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461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95009C-3A4E-69FF-3D13-D8C19E02E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EF55FE-6C22-F8C1-0373-B30CFFB44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C2D7D1-07D3-CA04-56CD-0BDE3A15C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139D3-6EEE-4FF3-B00D-724AA3C2B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9219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9E69D9-5A53-2AAC-9D55-AABC7854F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B111C7-AFD4-402D-2B20-F24DF0A51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E30B3-1D79-9ED3-FFAD-8FAAE3D32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653F1-38D9-4099-8F6C-15D878C9C1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608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6BFE8-F14B-617D-B5C5-BBBF2A125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70693-7E22-3B6F-8551-D152DCA5B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3ACB8-746F-5D4E-BF41-6CB1B9FB4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5C911-9B08-415A-945C-691BA19D4D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17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7E1C1-4DC4-C585-052E-D9D010DF8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47BC1-ACFA-0CD7-5C20-4F6FD9365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EC4E2-7728-925B-B9E4-17DA84E01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5F142-12BA-47BE-B27A-D53505AB1A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22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A8430E-5D22-B01E-D33A-E113A1AE6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F8E505-E14A-E469-0F82-16B70964C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E4E0F7-B0E4-B0CC-D97E-B29758D42C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F94501-2895-160B-C624-27C78B1DC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EDA2F3-5F02-18C5-33F1-73DAC1AFCC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F64DF74-99CD-40D7-8A04-51A6D89E8E0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1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3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5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9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0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64663A-1EEC-EC49-5A3A-86F6AB91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37B09F-26E4-27F2-1B63-B77BE5EF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18A5AF-11C8-611E-42C8-2DFF91F34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146E2E-0E74-F94E-DCD7-BDC5FA9F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07922D-262B-48E5-1B0C-E7CD1923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FC972A-CEE5-E6E1-EC84-8A605FA98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B754EA-94DD-28E2-7ED0-FB8549B3F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DDE4B0-B231-A328-851A-831CFE6D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B751A3-7D6C-0B61-F744-4B619FD2F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4E8E53-CDF5-FB32-EE5B-DE796C01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DDA18DF-2304-BF5A-BB79-1F3E858A7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33258CA-3864-A0A3-4A66-7B2349A5B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9C4F42-6924-E3F5-E4AB-E6029117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B326FC-1DD8-AC6B-6F6F-929BCD83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A5460D-48F0-8B34-0FAE-559662B3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93E8FD-0201-E626-CE34-694CEF66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0C79B4-03B6-BC3C-161C-48CA675D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07EFB0-FBB9-BE9C-3A12-C7F1DB36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79D1AF-0905-CABE-517B-EACE99A6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8DFEB1-31EB-9C81-4E19-482F3F76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C1D49D-4B9D-13BB-2182-AA8FB736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5396F7D-8373-478A-5B0D-2E1B4A654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BC12A3-AE82-1630-90B4-1502D547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229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6A8D65-C39D-AE9E-46EE-AB791200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FBAD92-3E09-FB47-03AC-D7CD30CE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1229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E97F41-C7B4-12D2-6D92-58097CC6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229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5E9F0F-77AC-7920-4F21-0153DCFB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0DA613-F8D7-F3E0-E4D0-3CEE0341D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BEB1C2-8684-0C52-9076-5444D3CE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49FADB-62C0-CE7F-A37E-FEF33061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71335B-D2FD-710E-6C34-6680CBBEB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22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7E7063-520C-B7A5-3C6B-616D349A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12300" name="그림 13">
            <a:extLst>
              <a:ext uri="{FF2B5EF4-FFF2-40B4-BE49-F238E27FC236}">
                <a16:creationId xmlns:a16="http://schemas.microsoft.com/office/drawing/2014/main" id="{C2D57D40-F678-40C3-17ED-3231C54C6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3D98B90-17EE-F668-95E3-0E2F7E78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884B0D-B41F-D1B9-6AC2-52BB131B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AFFE47-B6CA-E9CF-6660-003237C5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13B4C5-80E0-F719-E854-E7856D646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9D8DE9-BE73-7832-0F1F-F80A5CC1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9870470-1324-4010-A85C-2C636BA9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6CC7DD-9E47-1926-E449-AD888254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0EAB0E-6459-8F0E-EBE3-2B6F231D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7AB40D-305D-C73F-DA8A-2CB913B4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681704-0EA9-1095-C772-5A266056D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235AFD-72C1-0575-BDDA-229B25F23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B876DCB-8F33-FCAD-1F4F-00BA575A4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3FCB60-62C9-39FD-9EBF-6A1021321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D237E8-DF45-7438-3232-D23C2B04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5AB41B-4858-72E3-9AEF-1767A251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3A12DF-CE3C-E1DC-1200-A25A0D61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868BE0-4617-76CB-B1A4-990F88DB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32D339-C4EE-5A47-44BF-3A983F1B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05EBF6-C96D-4012-6515-CFEF780F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81AC75-3074-D3DF-7A4B-B271B36E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BCE3D0-E3D0-B8E8-B7FE-CE3A1C28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1A957E9-B199-898B-EB38-387D0AD9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7590229-38BC-6911-4788-7EEA16EC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75B5D2-8FEC-2F32-DA15-87EADF03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07064E-1292-3804-45CA-28F70418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4F7D96-BA72-60D7-CB4E-B97081CE8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57E619-1F6F-7571-4CE4-64061353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13C6163-5A1E-0372-1421-3D57A96D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75EA11-63D2-0E9B-618A-5E5E68B65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782431-077C-4D66-591D-9916A241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08DF25-770B-6FAF-5E79-7E554F85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B48EC7-6390-DB49-EE53-6DE9FC60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E82C77F-359F-96AA-E84C-5586658C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313F7DE-F5B5-97B0-74D8-84A5EC475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6F9897-7E0C-3619-999B-12FD37757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89C6E9-09EC-2B80-E722-D230ADC9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FAAF54-C75E-AE85-3226-D2907CA4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B14E1E-B2A3-D79D-BBB9-71AEEE67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05AE9B-BD56-F320-7382-53BDB1D1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D8E302-9DE4-0121-F475-C9A153D2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973844-6411-ED40-718B-B4EFC0BE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6FEBA1-719A-57F3-892B-9D0476EB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5D84F0-8358-01CF-5A1F-548A42D1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19A978-F36B-F78F-887B-84183C6CA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BDB3A0-3B92-CAC1-2398-A6C139336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741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F95E4E-924B-0D7E-6499-A2AC13C5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1741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D169DE-8CBF-6981-EB51-17E178CDD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9D1A1A-C926-128D-6BBB-1668B1D2D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741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BF3723-8330-6261-D1D7-8B2D414E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420E75-3D82-0D62-2831-58180411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5CC393-32A0-871C-B573-823F350A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FF1118-1C69-8FC3-8381-035ECD55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4217CB-6A81-B053-7A80-0FD2587E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74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C8D6317-78B0-B55A-52E5-03A22F1E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17420" name="그림 12">
            <a:extLst>
              <a:ext uri="{FF2B5EF4-FFF2-40B4-BE49-F238E27FC236}">
                <a16:creationId xmlns:a16="http://schemas.microsoft.com/office/drawing/2014/main" id="{B920B46B-90D4-F6A5-5B7A-48F8BE4305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8ADC8D8-F6A7-F2A6-2A82-FD3C2F9FB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85C8BA-48A6-A35C-061E-E4522036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0E4417-DE02-974F-30A2-0109B622E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98B196-2B42-98CD-AEA3-558E4AA7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2CAC25-7858-DBEB-FC28-9F4AF724E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61355EF-BF27-60C4-54ED-26ABFB6B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F400F7-F2B3-38E0-8517-E4E6A329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DC6EC0-69A9-F99F-1BC1-993B481CA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68C44B-C27F-BD87-0CBE-B739C8758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A73087-890A-1105-9AB7-FD1CFC3B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2A0B479-D213-2369-DF8C-830EC5D6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E09B06-A0C4-125F-4B46-CFDC2E2A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945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AE2596-AAD4-EF53-7023-533FCB8F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1946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1F3CF0-E80E-C46C-B1B1-32935C37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CBB77A-D49F-AD67-F301-39B3F558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946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C8D8061-E500-10F5-460D-5EF9A8C1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76669D-5AFD-6B1A-3C93-A90395529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2DE6CB-21DF-CB3F-2647-2A559325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DFCAC5-D445-C77C-9232-AE2CDD45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5678AB-8721-FD0D-25E9-238577C6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94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E98C61-2B63-3A86-EECD-42320C663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19468" name="그림 12">
            <a:extLst>
              <a:ext uri="{FF2B5EF4-FFF2-40B4-BE49-F238E27FC236}">
                <a16:creationId xmlns:a16="http://schemas.microsoft.com/office/drawing/2014/main" id="{A1AB2C5C-C619-1623-586C-F71CD840C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F8163F3B-73AF-DA02-5A39-1E4F584B3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86E9C2-95C1-181B-42DD-A932FD5E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575E0E-5C5F-9987-51E4-435B6FE0E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7E3691-84C7-2598-8E5C-B8A6A34D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C216D1-9506-A966-6FCE-E5DC01A8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1C054C8-75CF-57A0-2BEC-0B7F8F998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EAE4CE-A27E-9301-BEC4-BE1CCACE0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A6EDD2-5045-739F-BA23-A4148228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3CCA95-55D4-8F45-65BD-4691E112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EC5D39-3BA5-4F67-9198-60628C91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3DFF4F-8A48-13C6-336F-CF2EA1D22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2A3FF9-6848-3575-ACCD-74A01290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562D13-61BA-A7E2-285F-A783E3964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30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0A7A2F-56AD-C0FC-ABEC-DBB296289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307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4E931D-63CE-A3BB-0541-00D3430B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307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726F32-DA24-BC83-DBC3-25E2F2DE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349955-1860-32DD-C549-53475A3F4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DE3F59-E9DC-47E9-A89A-8DAB94E1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87765B-2EF7-6246-F25F-5F3C4193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716F26-EB1D-F2B2-3393-7036E47B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30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3704F90-8D4E-88EF-6B3D-34EFE3C5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3084" name="그림 13">
            <a:extLst>
              <a:ext uri="{FF2B5EF4-FFF2-40B4-BE49-F238E27FC236}">
                <a16:creationId xmlns:a16="http://schemas.microsoft.com/office/drawing/2014/main" id="{F24574E8-CBFD-63C3-A19B-4CDF9BC72E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D0945421-FF3D-4D2C-7197-B11F1E5C6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ACF0EA-BEF1-2DC5-74CD-97193949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1C16FA-9F43-216F-08EE-D9B48F63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BF9865-C086-C895-7C8D-100DC75E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BBE18B-C737-884B-AB7E-DE89923D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2856D5-1361-9ABC-1DED-6E07DA2C6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53F8D2-2306-E6A4-05C8-18825ED86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B02C34-C868-1B75-8213-446ECE20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24C5BB-03FB-DA1C-4334-0FAD3668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3972F2-45ED-567A-7173-50D12DDB0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43672E6-EA77-3963-B5FA-2A8E2CDB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D02F1801-8687-7F78-0468-5A4C0D134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381AC4-9DF8-BBB2-77E6-46C66E94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69E4AD-1FF7-5134-6531-687F916F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274AA2-3350-2F57-4405-7EDC8540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3.Time is gliding swiftly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26E804-C4D4-65B3-A0B8-A5FA9A7A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9C6F3F-FED0-AD26-092B-9CD143DA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858330-A19C-97E7-0955-F51134A8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1A20FD-9ACA-9CA1-4AB1-39A8572B7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E3C6DF-2EA9-342B-5F46-4322DD18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주의귀한 말씀에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D10911-976D-321E-AD92-1AFBA5CD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996454-5740-E79D-7D97-8246357C9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94A9CE23-4281-07D7-CA9C-7C828C003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8CC7B2-0DC0-34EE-4518-8D1B0AD9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6308AA-53A1-A35E-BEA3-1CA52006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BCF048-0971-A3EB-FFCE-2488A1BFB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402DE9-273A-C909-4A65-E9E84831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4.Sinners heed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D32DA18-7A9A-B410-BFB7-7B2985E6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882AFC-B0EC-967D-333C-B466D633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4F73D1-C30E-E44B-C928-D8A98DBC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EBC229-FC3F-BE77-9BA3-4A702C73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C295CD-79C6-83A0-6282-44BE658E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세월 빨리 흐르고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F27CF4B-0D63-57D1-94A8-6F1D35EA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8C1359-0B06-68E0-A087-FFA79244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45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173F38-1BA3-5650-B133-6AD7DF1D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45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D55388-CDCB-5FE4-9AE8-7286E221D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458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1855F0-DB91-8218-BFD5-CE60BD0B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4.Sinners heed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F88BCE-CB97-FA6C-839F-13FD145D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45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F9371E-4D79-A35A-5D69-85863EBE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45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988A15-B56D-2C36-3FE5-808682E02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45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C175D4-D0FB-B207-4DB0-C581B529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45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0B2745-B0ED-126F-AAE9-17C4424C3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세월 빨리 흐르고</a:t>
            </a:r>
          </a:p>
        </p:txBody>
      </p:sp>
      <p:sp>
        <p:nvSpPr>
          <p:cNvPr id="245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664A8A-F017-6211-9D97-0FA6EA2D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24588" name="그림 12">
            <a:extLst>
              <a:ext uri="{FF2B5EF4-FFF2-40B4-BE49-F238E27FC236}">
                <a16:creationId xmlns:a16="http://schemas.microsoft.com/office/drawing/2014/main" id="{8AA156E2-E589-82C8-8F2B-E05EAFF32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99753226-7A1C-60A7-D673-EBA2F56C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8ECAD1-61C8-ABAB-B86F-F49CBC7F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3F8F1D-4C4C-AF5A-AB74-31F0C82A6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92DD0A-DF41-8639-45FB-D3177240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162434-5063-86CE-78C1-B42938B4A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4.Sinners heed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335095-D6EB-5249-1E3F-E2EAFDE74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F47C9E-13D1-7D00-4F73-8CF657F6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8254F9-BBEE-9158-8CC3-2DB2E180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9F738B-85AF-C69C-094A-24A8BC010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09FC6B-89C7-84EB-1AF8-BC40D25C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세월 빨리 흐르고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9DD5762-7970-EC6A-272B-23A088E5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AE72E308-A4E5-C494-7083-262DF5EE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2FB549-BE3B-43D4-C39C-3DE2A8F6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A812A5-0427-EF8F-88D5-EC5727BC7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4C42CE-81A0-BF25-7323-7A27BC866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66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000DDA-3AE1-D3A6-9554-806DA423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4.Sinners heed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CF1A64-4A1C-6BA1-6BA1-5B6C72A5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266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138869-40D6-1F93-D8F2-88C218BC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663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EDD817-F90E-BDA5-E876-04BA5B061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663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D3B79E-E090-742D-47E2-B54C9A6F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663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AA4D02-C10C-0F20-38A4-4DA39C04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세월 빨리 흐르고</a:t>
            </a:r>
          </a:p>
        </p:txBody>
      </p:sp>
      <p:sp>
        <p:nvSpPr>
          <p:cNvPr id="2663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7D4D3F-87B5-F8F1-E186-0A5050CC6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24458712-E5FC-088C-B2E0-C6602E6ED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653093-E192-92C4-205E-E08987B4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76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6D6F35-6CA9-BA28-A57B-6AFFD20FA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76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94B2FD-DEEA-3BE7-F734-127F58D5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76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55D2AA-5160-CAEA-992A-CD9B9E6E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76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4D326D-4951-9B27-84B9-1C7DFC66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 in time! Be in time!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CA3D87-D5F5-617C-38A7-80231B45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765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4D661C-E585-DE99-389B-64045FC0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765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B8BE14-AB64-8A42-1D14-50D27D8D6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765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577B1B-2077-9BCE-54D9-DC2BE554F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766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AB3AC4-DA2C-BB33-530F-E5B2FA23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이때라 이때라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9AB8FB18-D83A-B350-9EC7-FBE7E3B62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B56209-2E57-0D25-68A2-99A22C810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86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0D8445-204E-952C-A9B0-F1D82808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86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9964C7-3B37-CB75-E73D-AA932CD10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86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2E1245-CF81-40CF-15D3-48A40722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86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165697-1AC6-0D74-0EDD-E894F134F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 in time! Be in time!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5C44C3-AE24-B479-193E-5CC4BEE1C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86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9F2EE6-3780-F2AD-34FC-436CFEB1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86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AAD088-90C0-553C-3FEC-BC5E2D6B1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86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51AD64-CA81-08A8-FAB3-3C25C947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86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1EBDC83-8837-02F4-9692-6C1C579ED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이때라 이때라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9E004307-8FEA-8E28-BDB7-604F70FCA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2A4B47-F940-68A5-2BD7-7BEF5A1F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297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CAB8BC-F900-541C-2839-68229665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297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130039-FCCD-DEDF-FAA9-172F97D0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297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29574E-860E-F451-3B99-2B3CEEBD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297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49DCB8-1CA1-B95D-ED3E-F6E0F92C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R.Be in time! Be in time!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267637-EAC1-1750-4D89-B0517E9C6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297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298C1F-A84A-B03B-B95D-6DD61F149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297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227F15-9C8E-6CA2-A436-B6BD351D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297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64B3F1B-3A09-9BF2-9FC5-93F4CEC2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297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9B7775-0ED8-DE15-71BD-10D3971E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이때라 이때라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9D95A2F-2B75-CFCD-0E96-459950F47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B2D992-1BBF-AFF3-BBD0-C07328EE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 목자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86D5AF-CC51-ED7F-CF8B-4AA89D3E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60167C-C587-3DF5-5B1A-9723BFCD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3BCD95-3EE5-1B98-9A6A-E4CCEF89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799916-ABAF-8303-81CB-464431E6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E84487F-51E0-94A6-0828-FDCEB4E9C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3F6278-49B2-C753-6E6E-D0583003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C3144E-2361-572A-BE9E-54B7B0BF6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353A68-51CB-D2FD-0B92-54CA0BDF6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B080056-8811-D932-E11E-8CB6F583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8A0068-B1EB-958A-E5B3-8A4584707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0012E6B-D6D2-B069-F22F-815F62AB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95B082-59D1-431C-951E-88CD7F42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D54713-1283-A9C0-2F8E-2CEEDB74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ED39D1-54F4-E47B-258B-0670EA01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2C65486-85CF-528B-B591-785790AD0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D551FAF-157E-EC3F-2D88-83B7AC82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69EE3F-CF78-FD81-7759-0AC3F040C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 목자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0703E3-A56A-FDF2-9AAE-6E0EF9F89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E4C210-16E7-411A-769E-712676E7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E37C60-44DA-DA70-4287-E1FD4E27D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6B2CB3-AF15-1237-E784-C3E9D82C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AC62E9F-C6F6-CD93-7515-ECB4BBE3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A5EFA9-83D8-AFBB-2032-F781C6F4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 목자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D68CDE-F90D-23D8-DE6D-F46F97C08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2F4FD2-C083-7DC7-FB44-6ACB73E9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A977EC-1306-12C7-4338-E3E9F45D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C503C4-8573-E3DD-5808-95A7433F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BE2A810-5249-D875-FE20-ACE1B16E2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154F5F-CB38-FB56-ECF5-5429C230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 목자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9D7E9A-51ED-1B61-CA18-81DC05E9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AFB426-1E66-6EAA-1A60-52C334ED2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C6BB0D-14FA-D11C-19F4-2C1BB43D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528956-5C4B-B54D-7510-5A123ECD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715ACEE-1256-6EBE-7D45-6218EBD73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15FD94-FD01-7884-7D6D-CB778972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3C8028-C601-32AF-3E11-3DCB5091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 위에 달려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D49EEA-885B-67DE-A360-DABC5D87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DF2EE1-36F1-87BF-0529-3079B261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6662E9-2E06-3871-EFF6-7A9B8A77A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8DACE91-AE6A-C5C6-1334-E5419EC2A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9CD2D1-7FA7-6218-0AD2-DB53719F2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A12BE2-CFA0-9F78-B77B-397AE764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 위에 달려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06CEB8-97C0-9074-5909-F7EB20AF1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724459-6D1D-4284-1807-B50F0106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3EEE1D-208F-79F5-962A-355DFA7D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C083950-5874-DD1F-BBE4-FD3F8B18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31F395-5F5C-8810-21CC-029EBE4B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71D7BB-F491-F974-C254-73DB192E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 위에 달려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F3FB08-0B5E-A12E-544F-75591D450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4B989B-67F5-9A8A-7168-370C0D15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0F6F1F2-DB35-3C2E-8F46-785F238A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3A9F62F-1AE5-B579-523E-B726CDF1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CC8E07-6E78-5218-6FA7-79C7A8FEF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5168C6-233E-633B-BF4B-833AE8E2D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 위에 달려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E85CB4-1DBD-A99E-CAD3-F63C79B74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E3EEC4-AE94-865B-41AC-9B6AD978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A9416E-FA11-B7E3-C095-63B69816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82EA913-AF5C-56C2-8269-049737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A4C0AB-CAE5-4237-7B94-FF2D2079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D27978-7CEE-31A4-9A1E-E1ED447C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7DA295-C55B-19B9-1F25-A66290B63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말씀에 영원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94DC2A-2D82-1B3D-6AF6-DA359146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666537-5C65-B1DC-AB75-CB4D9A465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52EB2DF-4EB6-25DE-2ADA-E676AE9A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A279AF-92B0-9D35-9B91-D9B81E2B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226981-6159-0099-557A-29D0092F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5E7B95-0A45-3C56-3BE9-AC8D41F6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말씀에 영원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71F823-E700-FA7F-2AFF-A48787109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B04E85-344F-5D5C-014F-47E561F4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0F99A0B-0B06-51DE-7194-3EC096F45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26D93F-9093-C690-4D75-2BFA2635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80BF80-C907-3497-961A-BE7303CD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E03835-D079-3991-82A0-2476AF0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말씀에 영원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67B256-EB4A-A7C4-8779-146970D6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F0EEA5-BCA6-E043-C7A3-97ADE9BAF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F50D3A-A184-94D1-1B58-62DE3105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2907E9-356F-E973-C6BC-A108D328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51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88CEA7-23B7-2201-7D99-3C9990F44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512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ACA5D5-D516-8067-413C-64401232F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512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27955C9-FAA4-D2E5-75B0-DEE3486F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C8E2B7-1995-779F-FE3C-C2955A6B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5CACEF-B92E-9093-D47E-7BF186A4F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3B5B0F-CE98-AE67-5041-4CFF1B180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3F3B89-0117-9D31-475D-232BE9A9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513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64B12AF-95EE-EA4B-D085-156E941F2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5132" name="그림 13">
            <a:extLst>
              <a:ext uri="{FF2B5EF4-FFF2-40B4-BE49-F238E27FC236}">
                <a16:creationId xmlns:a16="http://schemas.microsoft.com/office/drawing/2014/main" id="{75F2DDBD-6A1D-F4D9-A848-C1B6FAD70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B2856FE-3FCE-39C2-BF80-72303C939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686D76-1BB3-F1F2-9F2F-965704BEF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BA5B1C-B6D9-2B25-072B-64BAF8EB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FFD9E5-20FA-C9E2-C3FE-911FC18A5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말씀에 영원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5E7750-4B95-810B-4BF0-CF9400FA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1DD2D2-3A19-A047-C9ED-B3461C94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4F17CDE-62D7-B198-75F0-4E340C1C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96473F-D0DB-6FE4-71AF-0BBCE702A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E8BAA7-00E0-3302-8229-83EB50E7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A1453B-BD26-3AFC-EEE4-632C1994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9D76A3-7074-29E2-9681-9D1756E2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세월 빨리 흐르고 세상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085FB8-B2DA-791D-2FEB-F1850090C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E8359B7-3EAC-6E6F-1514-2433664BD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ACB82B-E787-D0BC-4B98-42FF1320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1C4873-09C6-1D73-6694-998BD66C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2CDC3B-B8E6-D8EE-955F-3966A8CE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5CC813-77D7-8BEB-3A23-B4E3259A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세월 빨리 흐르고 세상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F982AC-A6C1-171F-587E-A95F03CA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 주의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545966C-7027-1A25-FE57-373E90E1D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A82649-6705-1DC1-4995-5F741AAC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B4AE37-C1FD-C4CD-306C-C95837726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CEAE6A-184B-8209-2F5D-70211B42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2CEBED-9B72-0784-D323-D9FEAB75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0609EC-AA41-6718-53BB-AFC091645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이때라 이때라 주의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9B9DDEE-5641-157E-AF1D-300E93DA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5DC70A-6E1C-BBD2-D317-D0053F641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어둔 죄악 길에서 목자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848162-56AC-E247-F103-65590E0C7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험한 십자가 위에 달려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EAC90C-8CC7-D5B4-1C39-1E8FB924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말씀에 영원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25D3A0-592E-7300-1CFB-E5C98AEF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세월 빨리 흐르고 세상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B71071-10DD-CCA2-1B63-1EB2FE04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이때라 이때라 주의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BA7458F-E67D-1054-F19A-7F70D4509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6745C9-6EAB-3788-C4B6-FA468EDD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8ED8F4-2B9F-4537-5D14-F95EAEEB6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03D5A0-3FE5-8073-3740-0DF0D76B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3FD3F5-1DBF-A6E9-1BC2-931C0C396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17E3C1-ABD8-F57C-63E8-A7C708E4A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579667-0C65-B2E1-962F-984AB3DF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5D9093-A867-7A7F-E436-09010725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8F3B27E-5F59-F466-5C31-36ED830D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6530C6-4D4C-0742-BA2C-1A277C74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12F95A-1591-07B0-3BC4-4265F5E1E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CBDFD88-584A-344B-A9CB-371A642A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4C2752-1E28-D84C-9C3B-5DEC6E37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1E128F-E205-40AF-2484-080688A4C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7A2160-89BD-C702-606E-CF12CE96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E78EE7-5C61-51BE-5BD6-F5D786BC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39B3CAB-3B50-8DAA-0EAD-C2941BBA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CBDEDA-EAE7-8507-C04F-470D5CDB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64459F-070C-1F2E-60EF-00AC4E121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06A47F-443D-E2C4-6D62-4F923B9F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35ABA7-5237-09C2-1D00-A6B5CB4D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293BCAD-2A41-FF58-83A1-1E27DC2C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D11B33C-1268-CB7A-C3E4-954FC085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BD8AA2-4084-F93C-4702-B8906FE1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1.Life at best is 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247D49-D8F9-46DC-A7E4-19F4E859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2.Fairest flowers soon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774904-F844-A2B3-4BD7-6F4ABB2A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3A2F50-29D3-E496-A839-DE97E3CEC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674BF6-FFC2-1AC0-20E1-D8CB2D56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056AA2-AB69-653C-324B-98DB45EE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어둔 죄악 길에서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CB82CD-97EE-18E0-3480-1BDEDDB0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험한 십자가위에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B647C1-BF15-80AC-D2FE-CF9673E2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51EEE0-2EC7-0B4F-6E52-B4572C600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75067E-68A9-7153-63D1-4EBCAF94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AF8F17F-8A67-EBDA-9A2F-9E3CE680A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55F7D4-AB9D-4949-E905-3C2B70C9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A2F7A8-FDD2-07D7-5038-5535C41A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9FB954-15F5-67E1-2D24-FA01D5C9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1E89FF-9FC9-87E0-B354-1B9FE6A7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0CE771-293C-E3DF-23DE-09E842DB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E3BF47-E91D-A525-29EB-AF7095A7A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42C470-16AD-FDFF-0FA4-5BC610A7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309916-0F03-39A4-B14F-1AB17CE5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DDD05C-90B1-00E8-80D0-A3FD4D333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2E3D352-DB68-0414-0132-090C603C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B8DB40-3CBB-F00D-C19E-9D7D6E483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1.Life at best is very </a:t>
            </a:r>
            <a:endParaRPr lang="ko-KR" altLang="en-US" sz="1100"/>
          </a:p>
        </p:txBody>
      </p:sp>
      <p:sp>
        <p:nvSpPr>
          <p:cNvPr id="1024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A6755B-2E43-E4CB-3E85-0CD705EF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2.Fairest flowers soon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97653A-EDAF-83F9-E7D5-9CC94192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3.Time is gliding swiftly </a:t>
            </a:r>
            <a:endParaRPr lang="ko-KR" altLang="en-US" sz="1100"/>
          </a:p>
        </p:txBody>
      </p:sp>
      <p:sp>
        <p:nvSpPr>
          <p:cNvPr id="1024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A9334B-E9A9-4DEC-0353-7E014607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4.Sinners heed the </a:t>
            </a:r>
            <a:endParaRPr lang="ko-KR" altLang="en-US" sz="1100"/>
          </a:p>
        </p:txBody>
      </p:sp>
      <p:sp>
        <p:nvSpPr>
          <p:cNvPr id="1024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E5B5D34-81C4-D106-D225-DEE71E9B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R.Be in time! Be in time!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620099-CF08-8B78-7643-D188F105D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어둔 죄악 길에서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136DC5-E02B-A9FB-6277-AC86173DB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험한 십자가위에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71BA4A-D379-97B7-0D1B-B1AB23F8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주의귀한 말씀에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151167-01F8-9BCF-644E-AC875C6D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세월 빨리 흐르고</a:t>
            </a:r>
          </a:p>
        </p:txBody>
      </p:sp>
      <p:sp>
        <p:nvSpPr>
          <p:cNvPr id="102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E274BF-2848-F23A-22BE-7A20F4F8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이때라 이때라</a:t>
            </a:r>
          </a:p>
        </p:txBody>
      </p:sp>
      <p:pic>
        <p:nvPicPr>
          <p:cNvPr id="10252" name="그림 12">
            <a:extLst>
              <a:ext uri="{FF2B5EF4-FFF2-40B4-BE49-F238E27FC236}">
                <a16:creationId xmlns:a16="http://schemas.microsoft.com/office/drawing/2014/main" id="{BB583566-B835-41EF-5AA7-D50F2DD44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2004</Words>
  <Application>Microsoft Office PowerPoint</Application>
  <PresentationFormat>On-screen Show (4:3)</PresentationFormat>
  <Paragraphs>360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2023-07-30T14:09:06Z</dcterms:modified>
</cp:coreProperties>
</file>