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  <p:sldId id="266" r:id="rId15"/>
    <p:sldId id="286" r:id="rId16"/>
    <p:sldId id="287" r:id="rId17"/>
    <p:sldId id="267" r:id="rId18"/>
    <p:sldId id="268" r:id="rId19"/>
    <p:sldId id="269" r:id="rId20"/>
    <p:sldId id="288" r:id="rId21"/>
    <p:sldId id="289" r:id="rId22"/>
    <p:sldId id="256" r:id="rId23"/>
    <p:sldId id="257" r:id="rId24"/>
    <p:sldId id="258" r:id="rId25"/>
    <p:sldId id="259" r:id="rId26"/>
    <p:sldId id="260" r:id="rId27"/>
    <p:sldId id="272" r:id="rId28"/>
    <p:sldId id="261" r:id="rId29"/>
    <p:sldId id="262" r:id="rId30"/>
    <p:sldId id="273" r:id="rId31"/>
    <p:sldId id="263" r:id="rId32"/>
    <p:sldId id="264" r:id="rId33"/>
    <p:sldId id="274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28장" id="{5E4CB293-7EFA-4EE6-B693-43E52882F634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5"/>
            <p14:sldId id="266"/>
            <p14:sldId id="286"/>
            <p14:sldId id="287"/>
            <p14:sldId id="267"/>
            <p14:sldId id="268"/>
            <p14:sldId id="269"/>
            <p14:sldId id="288"/>
            <p14:sldId id="289"/>
          </p14:sldIdLst>
        </p14:section>
        <p14:section name="새찬송가 528장" id="{50EC36CF-85F3-4753-B886-A44ED2E0DF2F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29D51-2B3B-0F2A-5A8E-1DFAF3B0E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F6F2E5-A545-D615-D866-5235DB585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31FC4B-A9BC-A8B5-815A-271594094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D361C-419E-4825-987D-8D45EBEDFF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154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3AD08-8B6A-1C7D-93D3-8D1F140D3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32CD90-B335-BCE7-5421-28977866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FF4C03-0BED-3AB6-972E-0145887BD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068FB-517E-42AD-A7FC-7594666C0F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402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779E15-EC56-332B-CB7E-4F9BEED0C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7A9AB1-4A3C-371D-1497-88766B0C4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654B3-F369-3EE8-E36C-B7CEE1641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716BC-8C3B-4A62-BCFE-B803541382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307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79769-32F6-0D0E-3D68-EA2E6EBCE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27FDD6-7A19-F7EE-2D51-17E23D576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A0B9C-52BE-7C07-D86A-A7ADC58C4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80987-6AD3-47E9-9061-7AD18C1100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45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53CFA-3D28-05AC-EBF0-9474C066A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C95C5D-67E9-7F22-B634-E2685460C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FC818-A901-1481-2AB9-83B04D653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88735-28CD-4906-82C7-7B13577EFF8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702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80D157-02D3-9F25-6F07-D94BE14B3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F753FE-F504-025A-FAB5-CA0B7C3B4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7E4677-10CB-AC10-D52E-986DE1895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05E82-9C09-40F9-B075-5560636139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987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A49FB-7A03-027C-4EAD-1189A0164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019C4-6E77-F78B-257A-7187FC728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87E8A-9DB0-93FB-9ACC-1DDBBEB2B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1C785-AFF3-4A66-B034-53C2FA4F84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3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D29766-22A9-A8C4-3B77-05C93DD75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852A62-F31F-BCB8-0BE9-30193AC83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7EDD9B-E83D-003B-C090-D2A8A6C4B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5AAD0-29F8-426C-A8F6-A153E8B762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665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17E7A2-00F5-1BA8-8607-B260970EE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6620D9-B46A-ED64-049A-BED064373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11572B-F2A0-C6F5-C9A4-6AAFE9375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FF3E8-4309-4991-9B85-763377EB45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70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495AEA-51CC-E267-4B57-0C2ACDD93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5EE11A-65B4-E4B6-1549-0B5771D39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7B2450-A72B-2D86-F76A-38D739130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EF060-2204-4A69-9017-D6484D3C54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8525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D235B-6946-2989-5D97-142ED1CB6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4601C-BDD9-7E14-636F-BD794EC6A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16169-4F33-7E1C-76C1-13B3D1A44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0E599-9F53-461D-A61C-48C6E0BD58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1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B68A9E-4661-EBDE-66A7-B8414060D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49555-5331-4981-DE86-7576300BB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D3B9E-92B7-0B8B-5B0A-8ACEBBC96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91442-D09E-42D2-B217-8755B22A07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485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D899E-ECC0-7AFA-FE23-EB58ED922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3CD7E-B615-7C79-7447-27E8111D7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2D0C1A-F8A8-D2B6-3886-A19B39184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D053F-B57D-43F4-AC45-B3541FE3C1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873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292FA-AC80-7759-576D-463AEF73E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C85D8-68E1-10B4-FD73-912F4821C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F768-993B-F683-285A-0B89F436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3C431-1D55-4064-AA9C-AE8780BFC0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612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57C1BA-5289-16A6-DF9D-41E5EF546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8D20D5-DD93-D3C3-8DF3-689BEACB7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FDA3D-D258-6027-782C-DA14AF372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259BD-801B-4161-AA6C-BE1720539B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14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30A79-C10A-724A-BA7F-1A70BF28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A452D-B9F3-981D-0838-A853A05A9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51DE4C-72E6-80FB-1369-B6E7EC60F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817A0-62B8-4A5E-89AA-B290FF3EF7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932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D0026-395B-7845-1747-6EC2447E8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44FB8-8D5D-B734-D6FB-1C7CE0F75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AC6B98-BB78-8732-2A6D-FD72A25AA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22F4B-988A-4BAA-BCCF-E88CE65512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41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D60098-EA3A-ABE9-4BA7-4C3C6A406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0A9734-70B4-A322-C286-AED4C7565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4CA84E-E73C-B731-5BEB-3A6E36D74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39434-3B92-42BC-A9AF-66BE40C78B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306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FABDB7-A63B-3290-C4F5-ABD2E0537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707390-5984-4307-3CD1-631170AB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85FA96-FA83-CAD3-478D-794C0D877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1C8AF-7324-46AE-A26D-549CA3212A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588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84E40E-72CF-644C-E6B6-A3A3C3892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DCDAFE-400F-27DD-68B9-E93A9821A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C10F96-9A28-61B9-72E5-09E6E496E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F5258-FAC9-4E0A-BF52-FCA65C3D0C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71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4988C-5C65-DD5D-3ADF-28996CC18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B0F3C-70F7-0C24-F3EF-F01F6DE48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94EB4-E487-DC30-B5E1-F3EDA8CAD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AA5EE-9C6E-4162-9A91-611E4DB7B1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641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A6157-EF3D-FC29-662B-0F1333ABF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C4225-8C3B-7001-41DE-52B765774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C1F8C-1F24-7E6A-DF8D-0542C0514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AD992-CF76-41B0-9E83-CD54891D74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105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27F640-08BD-80D8-9DD0-3161FB539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1D4FCB-698F-5D60-8AE9-835E59661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8A0298-7196-240D-F543-692C7534DE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853CF4-6111-A8C4-6182-FE53BFEE35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78AAD5-35B8-BDD3-BB8C-0BD2F5CEE7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6E89621-D00E-4F8C-8082-9173DEEB1D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54232D-23CA-7400-49BF-2D38C1899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32E0D4-9E50-A7A1-C888-63672E056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1E7BA4-1F28-1415-74A0-FFABBC80CC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32E9DE-93DA-82D6-39D3-CB787494C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E8448B-AFA9-D050-AE2F-895055C8A2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ED86543-3283-48E7-BFEA-67F7C0BA72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652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5A2B069-6AF9-4AF0-80A1-3FF93B7C9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F6E31E2-6CD2-8346-82E0-DD799331B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03D957F-2B1B-B4B6-A1A7-14B3E48B2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64FB7F8-B74B-A304-2270-B9D83072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F1420BCC-AFEC-8B79-B12E-70708943F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C6C12ED-C08C-CEB3-CB8C-DEAB54268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DD18508-FB93-8906-0BB9-A33023404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8BA3F73-D22E-A0AA-ED47-09FDABC82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A8EFD3B-9626-2608-98C8-9874FE94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10605531-5A64-1781-3EF1-9F863FB8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396A527C-963B-4719-9C8A-277C58FAB2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31FA330-245F-2471-5BA2-A0A21486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C7B550-E7E5-A53E-ED16-B568AE9C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F792BD-F4A0-21D5-4A16-2DBDA4AA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58A6F5-61B2-5A56-AF62-A879A649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B394E1-FD9B-1048-43B5-42B22234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D683B7-A7E5-E27D-DE29-507DEB30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9642DB-4AD2-E445-B739-A23C9413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0E3A86-9952-29A7-5FBC-058B735C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FC625D-850C-7301-7218-75AF90F64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6C2D2B-B75F-27CA-18A1-8EA81FE0C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531473C-D1EF-A0B7-E69F-80475428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D1338BD-D053-9154-5347-5D170552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70D821-B9EE-835C-9312-5F035F94E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D126BC-C1C6-A619-148E-FB90A4F8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A4094B-BF10-3E58-A021-73D1FDB85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DB0C04-89CC-4A9C-8DDA-7CE43DE4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69D2F1-7CD9-4CB7-2F73-F61DF4E8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8CB0DC-C5EF-FC35-B850-6EAFBD64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4B21F4-C44A-088B-8954-023205A2A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7656F7-190C-63FF-4769-65517EC0A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69B21C-27B3-B7B6-2F57-F4C18F58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420A099-6F0B-8A6F-0AD6-B3DD1931C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E543C3C-E935-D8AE-989E-04FEA092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12AE0D-D4E3-1F75-E421-1A7B41B2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E794E8-3C78-DD86-E633-337DA98D4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AA7AF4-EDCA-0295-9120-1BE56E616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3F432F-457E-7BF5-6932-960DC74C0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13E096-97CD-9F96-99D9-9FC4EA77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A1C1E9-100C-DA4D-B0A3-ABE1A507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483228-2823-8D07-91C3-1C2AF73A6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64E0F5-214F-E29F-CCE5-AABEF4D3C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2E7C6C-6CF2-2BB7-53FD-589A2E36E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B559DBA-A86B-EE99-E0BE-7AE5ACB3E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A96C7E4-E8AC-9E1F-30F7-1A1E83EA0A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F3EE57-039C-8613-2B1C-70CECEDAA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E24CE9-A14B-7062-F6C6-F442B4C1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8D74BD-7C23-79F0-5A23-F3B88C64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D23C89-EB48-4A66-9A60-2B0EA76A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09868B-6892-BD3A-C51B-226CB82AA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98EAB7-1566-E2F2-C374-7026E518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C55BDD-74BC-933E-8C5E-2E99FA41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38F5C3-B5BE-1889-5CBB-401322D34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8E9C33-287E-F413-D338-F475B554B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015762-003D-5DDA-9772-01F211790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9B8268D-CA4C-FFA8-FEAA-323B1D4FC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6074F2-5D59-635E-CE15-4B0DA36F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95581B-201A-2673-99E6-C3A3C9EE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3993D0-CE38-5BE1-22A4-D6452BCDA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8E509A-95D9-60A9-58D7-BDCE87B2F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D56A90D-E6ED-F979-F08E-D8176C86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BDDF87-624B-1C94-9092-780BA4C4D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060F87-3C9F-11F7-A69A-6C63C04C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2B63C9-F8F1-B71E-BC9A-85A3C235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A8FB25-CB1A-1E38-F5D2-15C70DEAD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629830-9151-1342-3BFE-AB9F8DF34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F8D1416-5F83-0165-7005-07A557848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D48B4A-1CCB-7262-2B02-67EC1E47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3063B5-1EFB-B7DA-A934-423DDAAA6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025635-D4D6-E0C1-D064-80CA7AB0F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2D6C4E-FF5F-24A2-DF8F-0C24DD864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519993-DCDC-750B-4319-17DA0DFA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689475-027D-47C1-AFB5-9AE3702DF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DA9456-8B47-40C4-8ABA-1DF63411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51F67C-3F30-9DBD-6B09-CA27A5CB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20C7A7-5ADE-FF8D-C9B7-76905F64B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EEB070-1816-24F0-AF8C-A7F40992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A5B61F5E-A9AB-B52A-4A31-AA35193A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208733-0095-8F7D-2B8F-62C5D9EB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6451E8-A60B-E337-152F-B78017662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3F4DC3-7C39-C277-27A4-EC87AFC7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5281C76-1AF5-061A-2688-F0677ABA5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C60286-F442-A44D-7532-43895EED7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139610-4A39-D289-16E6-31630B8C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449CD2-43C6-07E7-E6AF-DEAA85D6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318A1C-8798-B4AC-D745-DCE0E6EBC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9CC34E-854A-60B6-B754-7B8E649B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87539BA-531B-DBCE-A7A3-0553B6382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436BCBA9-0EA4-FB5B-9ED1-3D264BE71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56EC8E-4DEB-E37B-31EE-E1870AE3D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3E8D17-87F6-07CD-7ACB-BB022422B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B3A264-D299-2678-B587-C3561D60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5C200E-3F5B-4731-7956-F18A5E75E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2F7B0E-F73A-34EC-C82C-DFBDFA47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264BD2-5EA7-8D78-E9F7-E5BADA65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2489C0-F7DB-47EC-E98E-BD508777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4D315C-4DFE-90D0-4D01-C5EB187AD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B91F93-DD17-CC3B-6595-814178D8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A11346B-C2E9-968D-90A1-59A89B11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152400F-4335-CE4B-056D-734E2B59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5EBCB9-F9A0-1797-3EDF-BC396A0AB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0297D9-3DFB-433A-6B89-BC034604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CF2E55-98F1-A5FA-1573-8592D5C1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4BFABC-376F-5EB7-4091-C8D1C6499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8EC691-E991-62F4-54DC-81F51246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502EF1-B703-3AB9-328B-A030E891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EC2CEB-821C-14DF-102D-5D9D0C528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16AB96-25BE-B3C1-C8B7-7A1F78D93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B1FE86-6F07-0890-98CC-0C70829A6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D5D9A5-EA32-B43A-E782-B1D48E70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396CFA84-3A8F-016B-B575-0836F8EDA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3EDC95-A56F-95CC-03FA-6883FF080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F66BB4-2C04-851C-B76A-F06A6B12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C2BEA4-38DA-ED5D-DA18-4B208399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386895-3E22-6166-7DD0-88FD3F652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A5110D-A2BD-050D-DB40-354705AE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5A4288-E181-6BF3-7B4D-5B94A954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29B927-15E8-E1BB-2D09-9EE31598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E12AC5-6E59-8C7F-D9E2-D67A83C6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B861AA-B5C7-B74A-90E9-E346B6914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2E86E9C-D4D5-3770-2F42-F00368BF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258841F-D805-27B6-F1A3-E59EC58D7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526DCD-A1D6-D7A0-3570-422097E50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505E31-C849-2DF8-E44A-F225F1A7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D85DB3-2A92-08DA-CB07-8EF9F6FE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3E77C2-B907-83F6-A6CB-B74B59A9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0EC2F3-C0F8-3219-7034-3D6B1CC96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628E85-6E09-DD21-9B3B-6A9334A5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2BA0A0-CF85-9F27-7842-FCAD822A9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0209F8-48FE-CA06-ECE3-CEB7EB89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D3A0D7-F134-AFBD-C69C-67A88544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96F9F9-74F3-B662-0C16-2A5212C3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A061C087-CA4A-29F6-961C-A5C73563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03ED12-60AC-61E6-11CF-0EC7BC33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91672C-5DD8-9354-2DAA-1A9CA43C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F96A51-F29D-675C-0723-55608EB9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5B4E3C-67C7-C47A-60A8-1830E0A2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BAF79E-663E-E3CF-97F5-3ED0D052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30A2E0-E6D2-5E13-82C4-F9745D69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829F27-2578-F12F-DB97-FD914DE8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4BC100-0F25-1730-EA17-44381816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151CA6-6F6D-2B2A-6F0A-C703DD633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385520E-9820-A1A8-AC73-EB9610B1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C9BD9FB-4FA2-96AC-AA86-83CA4880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DF19A0-D3BF-C4EF-AE14-282D2F83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우리를 부르는 소리 그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FBDC28-9C13-71A4-CB12-ACA681764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603188-2B4C-5195-DB8A-1C1A0D844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B648F2-C49C-FEB5-CF01-2B55700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E1BF3E3-4B14-BBC3-62E9-AF297AC5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EEC52F-129B-F1E6-15D6-279EC94A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우리를 부르는 소리 그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CEDCA6-A70A-0625-6C09-FED9F4B3E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1CE743-B75C-7EDF-7AE0-EA50BD10F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65EDDD-539A-772E-0BB1-A174BBBBE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A4C0AAB-4A9E-B2AC-00FF-24F6F67D0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A029D0-5B54-21A6-37ED-BDD0A66C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예수가 우리를 부르는 소리 그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6F8EF1-A071-A149-6099-79323E516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7B56A4-B42E-2658-5DB6-434AB7759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E95592-16CC-4A12-0C0E-E5C743D96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869864E-5FD7-3F02-923C-D24E5D42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F433AC-5E50-E0F3-3849-25E27DD7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E07431-4106-ECA6-85C8-0E43E101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간절히 오라고 부르실 때에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D2B084-D617-E404-6924-027319A3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B77839-CDA8-C416-CB6A-EDA4C842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09B2E07-2751-A8BD-8B3D-5648354DB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269A19-A154-DFED-6790-A9DBFFD8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1BE893-5590-4130-3392-7AFAE30A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간절히 오라고 부르실 때에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459CA8-CFEB-0EC3-330F-8A24D005F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353045-4C45-B568-3F81-5C1C270D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5165B5B-1121-5A2C-67D8-26F4AD151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03B9CB-1A6A-121B-235F-57F0BE38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0454BC-3FBB-3A67-C9DC-59A2B44F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간절히 오라고 부르실 때에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21727C-94B6-F9E9-7BA2-B7D7E8DC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C5F710-28FD-23DF-B315-61A45464C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93B916C-32AE-D017-3AE3-84050F5AD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90A5B8-072A-A7CF-7533-EA00213A3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691F41-09C0-105D-55EB-F7D7044A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F686173-64A2-874D-E889-B98A83B38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세월이 살같이 빠르게 지나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A6C517-957B-AFBC-7D77-170997637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3A107C9-688B-F619-A634-829B2249AA6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9B57FF-E697-9B7C-4594-0177A645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5A651F-552A-E3DA-7AD7-DC49C935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F1AD4A-D27D-4D5F-1442-5E61D3ADA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세월이 살같이 빠르게 지나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51583A-82B7-0574-C719-F612656F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1327FC4-FD7A-3948-5517-00FCDA70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A4F84E-FD78-1741-CBC6-ADDB7F03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790199-B04E-C2C6-D4E8-F23D8064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FA74F9-E4C0-A03B-1C88-0B21545A3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세월이 살같이 빠르게 지나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5E924B-256F-DA2A-44BB-6971DC698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우리를 위하여 예비해 두신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3909F82-B90F-3A8E-C0C7-EE96E9585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A40786-B085-056D-163D-1BEE4C15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A6DA02-27D9-5511-2A70-B5A0753A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BB436C-1DA5-20EE-2961-AA4140D6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9D274E-F168-4EBA-2BB5-858362A44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1AC24D-5C0E-7FF7-A7E0-965A186B9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4A3CBF-CA6D-1C19-45EF-808DC435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581883-42F2-0BCC-A440-2FC5143E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8CED09-4384-7590-205B-0C049E74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143591-25C4-45F3-7C16-39D04A994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9FFEEF-2028-2A39-19A6-DC3822FF6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0044B4E-C564-5AF9-9359-83D7ECE4F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BB1144-C37F-8563-DE18-0EECD373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222480-BD3A-CBAC-33F1-DD4157946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F02735-5B20-D9DB-6D81-BCE6BBBC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3E5DA6-E4A7-F878-CA65-4BBA4EE15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우리를 위하여 예비해 두신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D729EAB-11A4-95AC-AA31-AFEBC684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96A92D-CF31-BCAF-58A4-7E65EEAD6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59411B-742B-46BF-244A-3A2A1604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0D9C32-19F9-4CCC-B572-3BEE943A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446411-7B15-BCBB-E9B1-EE2820FB5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우리를 위하여 예비해 두신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77C3C16-27B2-B60F-F1CB-4DB7E6372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00175B-DBC3-72D9-D7FC-58E07E574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예수가 우리를 부르는 소리 그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F3A59E-0B73-2C67-D357-ED6E67C13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간절히 오라고 부르실 때에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3E4904-6024-F0B9-4EE3-D05A47CF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세월이 살같이 빠르게 지나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D72B3E-F3A6-650B-4201-B85878A76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우리를 위하여 예비해 두신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CAB9D4F-426D-7128-9F22-617FDD685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FAD0AA-D8F0-DD1D-E09F-164CBB86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100BEC-D805-DEB7-767C-7E82B87BA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82423C-ADC6-5A3C-2DF5-8661D4CD6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5AB6C6-D9BB-6D7E-9994-FC0D428A5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98642C7-4786-C767-0501-EF3A5EC9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9F9936-4B65-6ECB-6E9E-8A70DA3D1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DF3046-BF24-983A-A2BB-F5781605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D50086-49FB-F1BE-472F-E9F8AA3B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136F82-43E6-6576-EB1A-2F2BD7D4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5FB14B-46FD-AC78-88E0-52B0CA4D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C453869-BD42-D6D2-2BA3-1FDE49BE2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743CB3-41D0-0BCB-760A-CB34891A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86540F-E6C5-796F-F92E-7FA00815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535FAD-62DD-08E7-B741-BD219873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2B5616-D3A4-202E-D0C3-CC46ECA8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2EB2A8-6231-0A4B-A4CF-C1BCB884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0F58CF-D3F8-D35E-90F1-3BE724265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C3623A-300E-BF6D-2D39-8EACDC8EB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D79166-B5C4-C4AB-1C20-441F38FD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47174D-C16C-E221-5751-9747F06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1B5606-0566-E011-1286-A264AD6E9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E2C6484-55DD-AD59-229C-1A2F21423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BB853B-88CA-D318-51A2-51DB95BD4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6AC90B-E827-3539-5584-9F383BE8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7873EF-4091-CD1D-AA8B-E7482730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6784E2-3B4E-E532-7CBE-DB94BE298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E3ED4F-B5AD-34DC-2D53-A8202F1C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35BAE7-5FDB-E1C0-D6D5-6FFFB1D05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851100-CEA5-906E-7489-CB3BD3D3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06EB38-B8F9-8B5F-BAD4-68CE31431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E5FF65-91BD-2F27-AF9D-2ADA6627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D63F468-0074-194F-8EE0-B6BC386F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877C823-AAC5-BA05-EF31-B248EFCA9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ABE5B6-BCA4-1F12-6C62-A291DE97E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8D7294-9F28-7FE6-B4E5-FCB83E3C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798687-C64B-A246-BB20-A3316194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42592F-C94A-1CBD-CC61-53A247BFC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618CB4-EA07-5E3B-9A8E-4D7C3B9B0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B3756F-EA41-8859-160C-056BA35C2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81F540-8767-80D5-E379-FFEFC7D4A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CAF6E7-3299-3849-04D1-A93D02AB0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C13AD0-F48D-E1F6-AF61-615BE486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A3B2EC-8ED1-A13F-DD83-1735736B6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56DB51F-A4AA-F487-EFA0-6F930A334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D640D2-3A52-BB88-B3CC-385CE8778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B4EB56-47ED-4E95-946A-CB6B194F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925CC9-04B6-918C-8D59-4EC1DB21B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146F37-50FC-1ABB-968A-7CE647476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4DF91A4-EA0B-9024-C341-705D8657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A88660-82FF-A2B9-99EF-667D71D1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6AF9CC-9284-3A81-0969-596E9D10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D1A83E-0E30-561A-5397-548D80AF9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7B58A7-040F-DDBB-BA22-09AA6B81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8AD74FD-9B96-1C43-DAB0-1F0B26C28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0B5F412-C8C2-CAC1-8ECD-2B28AC0A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815213-B30C-94E5-FE26-3E3A480F9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1.Softly and tenderly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746197-A230-CA5D-1B54-22572B6A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2.Why should we tarry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0DE378-84DF-01BE-CF0A-979797C17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3.Time is now fleeting,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3D5DD2-1AFE-2A13-53ED-7A65B2F16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4.O for the wonderful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04F91C9-8820-6699-5325-F90CECBA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R.Come home, come </a:t>
            </a:r>
            <a:endParaRPr kumimoji="1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34" charset="-127"/>
              <a:ea typeface="굴림" panose="020B0600000101010101" pitchFamily="34" charset="-127"/>
              <a:cs typeface="+mn-cs"/>
            </a:endParaRPr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6773F3-94FF-C6A5-9DB8-A4AB96C7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1.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예수가 우리를 부르는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CF9938-4E19-C01E-8153-FAD0EBE1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2.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간절히 오라고 부르실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687A04-3D9C-FA06-36B9-F1AB955E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3.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세월이 살같이 빠르게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767141-87BD-F2B8-53DD-5E72A70F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4.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우리를 위하여 예비해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F334D3F-4DD3-4C8C-1084-9BC94466F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후</a:t>
            </a:r>
            <a:r>
              <a:rPr kumimoji="1" lang="en-US" altLang="ko-K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.</a:t>
            </a:r>
            <a:r>
              <a:rPr kumimoji="1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34" charset="-127"/>
                <a:ea typeface="굴림" panose="020B0600000101010101" pitchFamily="34" charset="-127"/>
                <a:cs typeface="+mn-cs"/>
              </a:rPr>
              <a:t>오라 오라 방황치 말고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1420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굴림</vt:lpstr>
      <vt:lpstr>Arial</vt:lpstr>
      <vt:lpstr>맑은 고딕</vt:lpstr>
      <vt:lpstr>기본 디자인</vt:lpstr>
      <vt:lpstr>1_기본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2024-07-14T14:03:49Z</dcterms:modified>
</cp:coreProperties>
</file>