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62" r:id="rId8"/>
    <p:sldId id="284" r:id="rId9"/>
    <p:sldId id="285" r:id="rId10"/>
    <p:sldId id="286" r:id="rId11"/>
    <p:sldId id="263" r:id="rId12"/>
    <p:sldId id="264" r:id="rId13"/>
    <p:sldId id="287" r:id="rId14"/>
    <p:sldId id="288" r:id="rId15"/>
    <p:sldId id="289" r:id="rId16"/>
    <p:sldId id="265" r:id="rId17"/>
    <p:sldId id="266" r:id="rId18"/>
    <p:sldId id="290" r:id="rId19"/>
    <p:sldId id="291" r:id="rId20"/>
    <p:sldId id="292" r:id="rId21"/>
    <p:sldId id="256" r:id="rId22"/>
    <p:sldId id="257" r:id="rId23"/>
    <p:sldId id="258" r:id="rId24"/>
    <p:sldId id="259" r:id="rId25"/>
    <p:sldId id="272" r:id="rId26"/>
    <p:sldId id="273" r:id="rId27"/>
    <p:sldId id="260" r:id="rId28"/>
    <p:sldId id="274" r:id="rId29"/>
    <p:sldId id="275" r:id="rId30"/>
    <p:sldId id="261" r:id="rId31"/>
    <p:sldId id="276" r:id="rId32"/>
    <p:sldId id="27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32장" id="{B5D0A0E0-080E-47C6-9195-8C837F2E25A1}">
          <p14:sldIdLst>
            <p14:sldId id="278"/>
            <p14:sldId id="279"/>
            <p14:sldId id="280"/>
            <p14:sldId id="281"/>
            <p14:sldId id="282"/>
            <p14:sldId id="283"/>
            <p14:sldId id="262"/>
            <p14:sldId id="284"/>
            <p14:sldId id="285"/>
            <p14:sldId id="286"/>
            <p14:sldId id="263"/>
            <p14:sldId id="264"/>
            <p14:sldId id="287"/>
            <p14:sldId id="288"/>
            <p14:sldId id="289"/>
            <p14:sldId id="265"/>
            <p14:sldId id="266"/>
            <p14:sldId id="290"/>
            <p14:sldId id="291"/>
            <p14:sldId id="292"/>
          </p14:sldIdLst>
        </p14:section>
        <p14:section name="새찬송가 532장" id="{1B0DC891-B3C7-4645-ACD7-AD1D83F1EE67}">
          <p14:sldIdLst>
            <p14:sldId id="256"/>
            <p14:sldId id="257"/>
            <p14:sldId id="258"/>
            <p14:sldId id="259"/>
            <p14:sldId id="272"/>
            <p14:sldId id="273"/>
            <p14:sldId id="260"/>
            <p14:sldId id="274"/>
            <p14:sldId id="275"/>
            <p14:sldId id="261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FB69BA-D6A2-8E4E-CA8C-4A8614CE9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76B687-CC22-D3C1-80BD-DB178C641A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AD6DB1-A0BF-94F1-8723-4756F3D88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74360-CEDB-4B86-BAA2-5FA310DB00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66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55C503-AB54-D101-E003-C59771CD6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96EB76-1AEB-381D-3B40-B6FEC7911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FE1383-5B94-0035-6566-1F03D72F2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7046B-A833-48FE-A18D-653A46D7C4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624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548F76-5C42-BA76-EE82-531ED47A6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9C240-AE8B-E22C-4232-6BB16E83E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F4126D-44DF-134D-8312-C9D977383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B3119-9DA4-408D-AFE4-2CEAABA01C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386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9BAD03-FBF1-A68B-B83B-D174F8C25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A03B68-983C-ADAA-5016-C317A5896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230434-5555-0941-23E9-C4C5B6BEB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FC282-C71D-42A6-A2ED-BF219C1B65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8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502A45-0A5C-81A9-2B47-A537C9EA3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2FE01E-950E-CFA9-A38F-AE0BD9358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25E79-7CAF-F13F-54B0-9F30B0B5F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2F3E7-FBCC-4D51-8B3C-91BA39E61A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741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6A7400-587C-33E1-F679-EEF8F5735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79ABA2-E254-95EF-F7B1-4B66E519C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3D18AA-93E5-CF86-0026-8A1589C04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3631F-498A-4A83-B06C-E14F7DEB8F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351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A0E739-4D4C-99A8-ABA5-012ADA91B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432157-E60C-7C6D-E636-0CCAF6EFC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49252F-9E51-E5C4-1EEC-F42BAF119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DC0DB-E1C0-4AD7-84E7-3CA121560C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5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1F891C-ADE7-0008-0A8F-6392B6975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A803C7-6034-B355-A066-3AD2DDC08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7247BC-37B9-A977-4BB3-4E51100C4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EF5AB-CA4A-4C9F-BB20-EE6C8DC700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555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CF6CB8-D087-8522-CD82-F111ED4E6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156310-1379-72AB-9849-488995655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C0237D-1A6F-30FC-785A-865A914AC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4538E-722C-4BD5-908E-F48E5C2CF6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296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11CBE3-9DA1-3BEC-4A04-2C1E7B90C2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09246-EBA1-3D0B-493C-BE4CA2D78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E73029-4EE8-AF0D-8CCA-AAF03A23C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21D1A-6542-4BA8-A8A1-81A99B968B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877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5B0479-97ED-3E7B-4751-4E3DDCAD7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BC952D-7431-64DC-4E40-2AB88E262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6EF17-10A8-BB57-BD0C-72638CF67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365C6-5F6F-4B0F-B5CF-170C610848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122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FD7D8C-9638-CC33-E4D1-021E9DFF6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09FCB9-E128-D6DE-2653-6E4DD9ECF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277577-B557-B7FA-87DD-2E12CF09B2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F33858-4BD9-B30C-CD5C-135246AD3B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D7136D-82D3-BECA-8F3F-C2B10C7557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898823A-BAAD-4EE4-A763-320398FE19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BE51E651-B884-F66D-85EB-50149C11E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1.Only a step to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5C508EEB-2A74-86B8-C237-FE967D763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791F7C2-68BE-252A-777B-F071C2226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02EBF1D0-ABEF-16C0-0F27-1A8E2F7CA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07D5718B-0CB8-05D4-70B1-ADA60AF4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7C07977-F64F-6BBE-952B-001D13174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주께로 한걸음씩 왜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88544BAE-DACA-9A49-53E0-02CF1002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65401CB4-381F-CE0F-31CE-EEDE35CF7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C01AABE3-8722-2A2C-2B9D-6D910209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D2976134-3335-C1FF-76E0-98897212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74635DB5-ECB3-4489-D0A0-C7B967F0CD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5E95772-11F3-27B4-8D15-4C7DC24C1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3518B8-7041-DDB5-3378-EB62049A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64A1AC-9C49-EDBE-23DB-1E516E323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2.Only a step to Jesus!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1E56D4-9A2F-8B29-3D19-201A161F0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AC1D15-5DE2-6199-7F68-E68F5D25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F5B6785-756B-256B-0AF2-3EDD46C1A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499B09-60C4-1212-0018-B7DD8ECEA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28F0CD-AB35-6AF9-8F78-2B10DDE08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주께로 한걸음씩 너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C661E8-6AC5-AF37-5BC4-0CEBFB5F0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C608FB-41B2-076C-AE50-EBD465B5A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3D32563-1E34-13C1-104E-CCF05B71E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66D9A24-CB0B-6DFC-4D57-9E80705E8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0D1DAF-E7B9-A907-2D91-B706990F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E1C42F-C307-9719-5775-2233722C4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4CFE50-0209-769D-3D36-32D3988B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3.Only a step to Jesus!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E0FAD2-B093-ED09-2AFE-B32C9C4BA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A385321-1BDE-AAF5-468B-2BAA132DD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578C4B-F5DC-20AD-07BD-D4B311DB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ECFA7B-59DB-5037-501F-80D82A303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1E57BD-A840-FD15-5A0C-E71DB6E5D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주께로 한걸음씩 주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0B4A29-434A-DA62-0A1B-E1727B78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684C4C-217B-DDC2-F493-1B3B02D26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5A01335-BAD0-F58D-67B0-0AB08F585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181E27-4143-0325-9470-4692E5DD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A4CB1A-96E6-6EDD-0A40-FB856BD70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5B478D-5824-9A81-3393-BE8CE5FB0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3.Only a step to Jesus!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638EE4-46E3-5EA5-4082-1BE0A2C1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215A514-0022-D3EA-4581-93A76677A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A0D2E0-C2EA-0F94-21F8-58052CAD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3CA123-5D77-28C9-7D21-D42744DAB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1EDB66-0BE8-7D30-63DA-AFF3B62DE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주께로 한걸음씩 주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15BE7B-0C5E-02EB-0432-80C451C01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50B1680-711E-B59E-D194-EB733825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3A20A980-181F-8D8A-E237-D5C4B11D9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E7D227-A1F4-107E-E808-026520EC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13F7C7-1048-F030-9394-06751461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03E065-5215-A421-8079-F9DBF232C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3.Only a step to Jesus!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9BD8EE-E346-21BB-4A0D-89DB42C4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00C09A9-BFAC-EC17-4ADB-561578307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A6D9B7-A207-D4CE-69E0-E9278E0F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FECC95-A829-0CF6-F323-BF95EE6C8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13E8FD-D695-169D-0858-512D64960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주께로 한걸음씩 주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8BAFC7-A3E6-4E40-FA07-3123F9BC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17CEE26-87D1-FB26-2FB7-EE260CC65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269D494A-6B24-6DBE-7A0F-1DD4A646D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9E10EC-229B-CEA2-0AAB-AEF660C67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82D16B-44DF-A6A6-488C-018356F4D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EE5A44-14F9-1434-87CF-0D154795F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3.Only a step to Jesus!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44C392-8739-3B53-8EA6-A1B161039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A6F6A97-2C0B-5A7C-7909-2B816ABCE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8D415F-953C-E5B7-C9B8-34EB963E3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48E0FC-FB5F-3BBE-AE2E-13C18443E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F421CD-91F4-598E-15FE-563347977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주께로 한걸음씩 주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A6F77B-25E1-5CB8-8520-584A9D7D6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E353091-9D90-D7C6-5FC5-4AA763F19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FE81226-7AB3-16FF-80DC-02154C905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1636EA-1CF9-67D0-0438-CF8063C12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34E841-DB17-44F6-AEE7-F2E710431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FE5009-4A40-924A-55D5-9B0CE2203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3.Only a step to Jesus!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5FE4F1-1602-5BEF-3AE4-5B0549A1D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98018BB-5C8B-FABC-023F-C5E8C2C99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56CCF7-6EAE-339B-0388-9B4FC7ACA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4C5FA2-F3EB-45DE-3F76-EDECD46B7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E29244-A296-8A05-8349-FDF76C7C8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주께로 한걸음씩 주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54F326-0ED1-6855-C5D5-E33D28F81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B55AD91-D841-6117-BF77-9F344F6EB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3FCC6E78-9A94-B7C6-8BAA-46F1679E2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AF51F9-9689-2823-777C-669F60177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05659D-56CD-9E9E-B6B0-3936C9FCF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70F734-06DB-6169-B6FB-42207E582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0EAFD55-5C71-814B-141D-2227BEDB5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4.Only a step to Jesus!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5923673-EC4A-592C-C40F-2E12CD926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7055C8-57C7-91CB-363C-DA4C12E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3B68AD-53A1-03CF-4522-D6BD190B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CAE06F-67B8-5CDF-FF4D-BB48C02D5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6B066F3-D752-ED37-9C6A-289CDD84A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주께로 한걸음씩 곧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7A389CD-1119-96CE-2BA5-E124E17B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702DFD2D-8495-3C77-B9D6-BA419BA37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383E61-F891-AA92-88B7-292561670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8F2C7E-791E-C1AE-CA42-AA1B58C32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C5898C-154F-22D9-3ACD-949044341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3099DA0-EA51-828D-30CF-67A551F4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4.Only a step to Jesus!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08CD8C6-DFAB-2C8D-B4C2-7811FDD79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CF52FA-7499-5DE8-DC15-AD0C74D78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21E21F-1BF0-CB3C-B0DE-740169320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FC91ED-5382-09AB-4B48-97CB32F78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1544A9-7F3F-3F1A-71F5-9CEA57773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주께로 한걸음씩 곧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BEA9791-09B7-B47A-7D25-18BA1B8E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4B4D87CD-0666-C86A-DA11-7939F4838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2FB548-1CB9-1F9C-26F2-54F35DAD2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27FFC1-8F3E-B2CF-D2D7-B8376A1C2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6F06FF-345F-B311-7B4E-FF5502DE9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97C762-2C89-EA96-217D-29177D4C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080BBC1-B21B-FC98-57D4-BAA97C22F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R.Only a step, only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98BF93-5CA8-5136-444A-F2E7DD30F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3DF228-EFE7-F45E-B395-23A1D9753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B8DC31-E84A-C6CC-97B2-C5DBEA1CB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D5FA7D-C9B7-77EA-4F85-B6CBE1482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557BF32-0ABC-BA90-47AD-B3215CD7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한걸음씩 한걸음씩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1060ACFF-622A-4DEF-E001-4E1A32394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D9D8A3-6538-AA88-0DB5-667987F8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5225DE-0323-B835-BAB4-94510D841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151AC0-BAF7-FA3C-5008-582235BED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77228D-AB6D-5FC2-351B-539FC55B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A014B9E-9CF8-5E3A-DA3F-14CE1AE17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R.Only a step, only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F1BF98-E20A-7E50-1167-F6E526A2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F780F8-6BFA-5C6B-5324-8823E20A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B0953C-15CB-D8E0-6EE9-18C5B4325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40DC3E-B513-A436-716C-71334DA96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2AAAFB4-D176-E75F-17C5-88608C3E2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한걸음씩 한걸음씩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6AA10BD-B3AB-B47A-EC77-E0167B503D3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C6CFDA-4834-815F-5660-DC11E06BE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1.Only a step to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DFC449-9F8D-A26D-DA5C-B357B44B3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614657-A2CC-894C-F6A0-AA51CC576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1E4E12-CE73-4E70-50B0-FF8904BA2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A6B8CDC-701B-1557-8932-6C79DD3DD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65A7BE-344E-FEE0-9757-A68E21E41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주께로 한걸음씩 왜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C31FFC-4C16-0BCA-9449-1C7153C5B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43FB8D-6AF7-A24B-D47C-9D2B6AA86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507BEC-460B-EBF7-6B5B-E699AEDE1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C4D51A9-FE1F-E025-8EF3-C0B2CA97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983F1407-9007-6B87-9AC6-9A2176921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DDB92A-E02D-CEBE-757B-A772417C4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EDE7B5-BF24-C4F2-9C70-76F27F52E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C51E2D-787F-4810-68C3-C8052C7F5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FE2CD9-3DF2-33E6-34F1-FA3512F97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F5EF572-28E3-EE1A-F361-CBBCD90D9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R.Only a step, only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C1A92C-F1C1-08C4-BC57-4A5433AFF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DEC821-567F-FF2E-2860-292B954F1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FA1A37-83BC-10F1-04D9-D6C034411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C61634-21A4-F501-9B1C-F475F9453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D49C87-64AD-3F9A-0F9C-3AF1B659F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한걸음씩 한걸음씩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B855EB1-7AFF-DC0A-9F74-B0FCBB9C955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017CB7-99E7-C435-0A91-F606C050E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주께로 한 걸음씩 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A36342-5BDD-A879-D667-05AB3AEEF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주께로 한 걸음씩 너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49ABB2-4C50-CF61-1459-9056A2BC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주께로 한 걸음씩 주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B61F8F-6D41-1EC1-2636-C71FCA39C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주께로 한 걸음씩 곧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B8F2F2C-8E04-8ABF-5069-33B8D177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 걸음씩 한 걸음씩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A33A0E9-3A33-14C1-141B-BDA50E22D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A1D7E6-26A1-CF6E-414C-A13D63015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주께로 한 걸음씩 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B3DB09-1742-376D-CC65-9FC090922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주께로 한 걸음씩 너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DE4BF8-CF71-F8A3-63B4-64DDE77B0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주께로 한 걸음씩 주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BA2FA5-441A-5F93-B83A-4E11649A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주께로 한 걸음씩 곧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413A758-882E-2517-A75E-4B6F8666F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 걸음씩 한 걸음씩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6CC1BD4-91E2-60AA-67C4-6B00EFECE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A348F1-5857-3BB2-EC32-F65FD0534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주께로 한 걸음씩 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702A8C-6E52-47FB-69F3-7B004AF65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주께로 한 걸음씩 너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7C28C9-E4C4-D7A5-5C22-6AD178727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주께로 한 걸음씩 주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5D2041-3B1A-9ECE-8205-296D7EBAF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주께로 한 걸음씩 곧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37E84D-9B8B-C786-DD51-E323F937B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 걸음씩 한 걸음씩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6D76BB5-95EE-945E-EB1E-67ED2F08A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04FA36-BD69-3D5A-A942-4604A6695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주께로 한 걸음씩 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B0FE21-121F-6168-3AF2-CB67F9675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주께로 한 걸음씩 너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3B1226-4F0C-BADD-DD2E-4DBC56809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주께로 한 걸음씩 주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BF5D169-FBD9-F83E-3197-095A1DFAF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주께로 한 걸음씩 곧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48EBF36-1E34-CC5C-14B2-29C9D98C6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 걸음씩 한 걸음씩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0455B15-20AC-1852-BEE6-410D9DA04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4A012F-60A5-2D8E-2D06-36FFED872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주께로 한 걸음씩 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6F9895-31DB-6C0B-6716-9C9AF40C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주께로 한 걸음씩 너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0C47A1-C90C-1165-F090-E419283B6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주께로 한 걸음씩 주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8162C7-C4CA-32A9-5827-B473BD3C0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주께로 한 걸음씩 곧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46AC142-F952-508D-AFF9-8EE6A9E68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 걸음씩 한 걸음씩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FB30E56-6A62-B2D4-588F-9DB53550F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2D5B27-B727-3732-A33D-D2EAD220A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주께로 한 걸음씩 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750FB9-0353-F7C4-A33B-F418F00D7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주께로 한 걸음씩 너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5AEAE3-1885-51AD-9EB3-07395B385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주께로 한 걸음씩 주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770C93-B44F-196B-BE39-BA0EC1F8F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주께로 한 걸음씩 곧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DDC063B-3D48-468B-4D58-2C9D47A69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 걸음씩 한 걸음씩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B9F513A-284D-B097-B983-C770AFB5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D885D3-EC8D-74BC-D836-A4F6ACDF9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주께로 한 걸음씩 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E848B3-935E-A4D1-42C3-996975626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주께로 한 걸음씩 너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9E91D3-6AB9-CFA9-2C6C-7D46C0835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주께로 한 걸음씩 주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2451275-7C75-FEFF-C58C-DBCD728D4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주께로 한 걸음씩 곧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EFC5229-1C33-E47B-6D12-1A2B4CCFF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 걸음씩 한 걸음씩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84E226B-B172-8BEE-656E-CCE5DB457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BABDDD-AE8D-2FFE-CA6D-FC2E88DB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주께로 한 걸음씩 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CE18D7-8F9A-A5C8-765D-81D6F01A9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주께로 한 걸음씩 너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7B1724-BA10-F5CF-8B7A-39C9FE1F9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주께로 한 걸음씩 주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E0560A-53C2-A53A-45B0-44767A4B4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주께로 한 걸음씩 곧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531F800-FD43-D153-01FC-C76DC552A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 걸음씩 한 걸음씩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9310BD0-991F-1A2B-379A-7A0A56019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B4128D-F09C-E7E9-7E40-6C1219A4C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주께로 한 걸음씩 왜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7D0DC0-39B8-18F1-5501-4F8C8885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주께로 한 걸음씩 너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122248-54E4-0BA7-FB43-349746C97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주께로 한 걸음씩 주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08A595-BC61-724C-1DCE-208750FF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주께로 한 걸음씩 곧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A91C87-A7B5-3D59-E302-65DB1245D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 걸음씩 한 걸음씩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69BE0E9-3378-DA09-345F-7E262A8A3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F6545C-A445-1303-1F1F-39B92BCE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1.Only a step to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414A12-EBF6-0294-B825-91F1B6B5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EB24CA-E382-5AB8-EE12-01F4FC805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504942-0E5D-401D-DC16-FE73B2E3D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CCDF736-AF14-AA5E-3BB7-517166C9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8773BD-EB90-F89F-EC2A-4C1341534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주께로 한걸음씩 왜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A5FFE8-6343-2DAB-1B3F-4AEC386D1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FA98EA-46FC-5210-6765-4D3CADB7D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4C5BFF-E163-F905-7855-CA6BD981E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0560E33-662D-9FD3-EFE4-52047DD0C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F7E9029-BA95-DAB3-B106-773A9F93F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359EA8-C48A-609E-8DFB-F97D45529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주께로 한 걸음씩 왜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86BCD7-1CCB-79F4-DD48-9A9D5CD2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주께로 한 걸음씩 너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E727D4-C69D-5C38-9AA1-3DEFA637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주께로 한 걸음씩 주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F2BFF2-E6FD-38A0-73A8-C0A64623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주께로 한 걸음씩 곧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3495FF9-96AA-2DA4-EA5E-AACEE7DE4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 걸음씩 한 걸음씩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0952015-F383-36C4-483E-C1F63CAEE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34350B-CD38-D075-D908-876FB653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주께로 한 걸음씩 왜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54E04A-ED8A-3503-168E-8161286F9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주께로 한 걸음씩 너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84523B-2CA2-A5DD-0484-7A2F0991B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주께로 한 걸음씩 주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4B02CA-B476-9BF0-DC4C-2DCD5278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주께로 한 걸음씩 곧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6D9FC38-91A7-C28C-7AE5-84FDBFA92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한 걸음씩 한 걸음씩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5FA043F-91E8-7067-97A7-CFE398E4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D72923-5449-AA07-4E37-10F085267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주께로 한 걸음씩 왜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78A8DA-48B5-6202-0870-4FF1A6683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주께로 한 걸음씩 너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883042-18CC-D81C-1AA6-5E566641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주께로 한 걸음씩 주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5CEA4C-4CD5-C9F4-86E6-840815653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주께로 한 걸음씩 곧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33ED45D-C08D-492D-C94D-1BFAA2E74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한 걸음씩 한 걸음씩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217E14F-54B1-4C30-C510-D12993415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DD0CE1-887A-93D6-8F93-6F7387BCE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1.Only a step to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79BE73-AFA7-EFF9-C554-7CB5DF8F2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5CA7F8-CBC0-8813-4769-D59D67FD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A46F004-D658-B2BC-ABE0-8B177540A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A36B945-BB07-6A74-69DB-8A0023B9E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357AB6-B392-2899-194D-689483603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주께로 한걸음씩 왜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682643-B9FE-1ECE-D47F-F0E5D05EF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BAC414-902D-A293-6AF2-11D7CD2A9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AF8211-8079-5CDA-05D4-BF734E03D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1D8B737-C9E6-551F-46CA-FBE85DF95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EBB44F8-0A37-668C-B406-06E7C40E6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EBD51F-E8C8-C24B-1DFA-E4CBE802D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1.Only a step to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39B4CF-9879-EB5F-E343-A381E0259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2.Only a step to Jesus!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6CE6A0-F70C-EFC1-27DC-84F49F400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BB8B85-B792-0CD3-BC6B-6EFF17C53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CD642A5-5BCE-EE4C-32AE-B786ED80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C1F346-DA78-2C82-66D1-D56B5894A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주께로 한걸음씩 왜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E00BE6-2EC9-C08B-31D0-8B5F6E81B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주께로 한걸음씩 너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54C7BB-8617-8DC2-24D0-19CEE0962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624AC4-B62C-E04D-F320-5283348A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F3AD98-DC8A-EA36-AC3B-5CAE4BE0F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92FA26A-3C0B-17DD-BF1E-65531B5FD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580BD3-482D-D5D5-FAE3-9274C9530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637852-8595-F9D1-EEA7-601A71614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2.Only a step to Jesus!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A5526E-0550-EC2B-C8A4-D73068033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6F9054-705D-2625-A7D1-6FF10DC2D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6D981DD-9E2F-D37A-C0EE-D3E0F46F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356298-3A5A-5757-2BA7-C8B3CC91E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7807EC-DB54-1F9E-4A65-54F2F711C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주께로 한걸음씩 너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0394C3-AA18-1ED2-C7BC-39B0DFC27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E96B4E-B72F-5787-9E2F-5DDF3E38E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B6AFC7F-F097-0C48-4DEB-3E0762771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0AA71263-1692-0EFA-4088-DAD38489F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597309-49F5-BE4B-C64A-F26F64AE5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F9332A-869E-3009-BF4D-D4D18F0BA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2.Only a step to Jesus!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1A1E14-EC1F-495E-F93A-106E121B1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C617F96-B0B2-EF37-01BA-E361BF380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A35B9AF-D106-C3D6-B8A7-B7E51BC2D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7EEC6D-699E-8676-1120-1376E15E9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4FA43F-AF15-557D-2F38-481F2155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주께로 한걸음씩 너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6BAD4A-023E-B900-F55C-55464E26F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A0FFA7-4339-3610-DCF9-3A48848D7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73B1848-8D78-D0AC-D7D2-52A8CF4F3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A0A9F00-1B38-A6DB-0A58-F37D89F7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5E098A-458D-5B52-6C56-93E50CDA7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F31EA8-72A7-0743-D0A2-9D09F1F7B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2.Only a step to Jesus!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D0806A-3759-F176-DDAC-E520D6FE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3DF88A-BFF3-A26E-F469-FD018140C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583E6F1-7EA7-29DA-CA77-36C5EFBF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AF08FE-EA01-FA7D-33B4-30E826086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DF18CC-A372-C58C-A3BF-764F32B2F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주께로 한걸음씩 너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50876F-88BF-1C01-7790-6455618A0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F2CABEE-806A-AFD7-AE74-05440011E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3D82F5-DE61-C8AA-FD16-62CCF33F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ABD19AB-4FB1-15A6-5BA3-164E1D1DD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583299-89CA-3642-7C50-059941714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1.Only a step to Jesus!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F65165-96B4-9C60-174B-28E761A6E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2.Only a step to Jesus!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94452D-B438-201C-3B1F-1CCE382C2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3.Only a step to Jesus!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172B77-6DF2-F296-3DA5-420789766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4.Only a step to Jesus!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009C4BA-10C6-6896-74E5-03F411FDA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a step, only a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B0B4AF-5DF3-33F4-7E69-4D5841E4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주께로 한걸음씩 왜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13A15D-375A-0266-7D4A-A4324B293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주께로 한걸음씩 너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27CC74-8793-70C9-A52B-7EDD3DF48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주께로 한걸음씩 주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F16051-9C22-0F17-0F81-EF022A1EC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주께로 한걸음씩 곧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A16BC67-9508-8E96-2B16-B2B4BA81E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한걸음씩 한걸음씩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1640</Words>
  <Application>Microsoft Office PowerPoint</Application>
  <PresentationFormat>On-screen Show (4:3)</PresentationFormat>
  <Paragraphs>260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28</cp:revision>
  <dcterms:created xsi:type="dcterms:W3CDTF">2014-07-22T01:22:16Z</dcterms:created>
  <dcterms:modified xsi:type="dcterms:W3CDTF">2024-01-28T15:14:31Z</dcterms:modified>
</cp:coreProperties>
</file>