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61" r:id="rId7"/>
    <p:sldId id="280" r:id="rId8"/>
    <p:sldId id="281" r:id="rId9"/>
    <p:sldId id="262" r:id="rId10"/>
    <p:sldId id="263" r:id="rId11"/>
    <p:sldId id="282" r:id="rId12"/>
    <p:sldId id="283" r:id="rId13"/>
    <p:sldId id="264" r:id="rId14"/>
    <p:sldId id="265" r:id="rId15"/>
    <p:sldId id="284" r:id="rId16"/>
    <p:sldId id="285" r:id="rId17"/>
    <p:sldId id="256" r:id="rId18"/>
    <p:sldId id="257" r:id="rId19"/>
    <p:sldId id="258" r:id="rId20"/>
    <p:sldId id="272" r:id="rId21"/>
    <p:sldId id="259" r:id="rId22"/>
    <p:sldId id="273" r:id="rId23"/>
    <p:sldId id="260" r:id="rId24"/>
    <p:sldId id="274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36장" id="{39E288B9-C261-43D9-A2B9-74C7CC2E60A0}">
          <p14:sldIdLst>
            <p14:sldId id="275"/>
            <p14:sldId id="276"/>
            <p14:sldId id="277"/>
            <p14:sldId id="278"/>
            <p14:sldId id="279"/>
            <p14:sldId id="261"/>
            <p14:sldId id="280"/>
            <p14:sldId id="281"/>
            <p14:sldId id="262"/>
            <p14:sldId id="263"/>
            <p14:sldId id="282"/>
            <p14:sldId id="283"/>
            <p14:sldId id="264"/>
            <p14:sldId id="265"/>
            <p14:sldId id="284"/>
            <p14:sldId id="285"/>
          </p14:sldIdLst>
        </p14:section>
        <p14:section name="새찬송가 536장" id="{EC36185B-4578-424A-A2D1-5348FE25FB93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4453F-B6A2-2161-0C16-04171774E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724373-CD0C-CBC3-0510-0EAE8C54B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EF3BC-5AC3-BE3B-1CDE-379B7D023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63ABE-2CCF-4DAF-A649-D908D78423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933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8B81CA-A89D-885E-32ED-0DEE75CFC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F8C1C-CE24-9AF2-18A2-B2FCDB7E6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12F857-A2EF-DC96-9B8D-96E958451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715C2-5E65-4094-AF63-A67517B658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583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8CAB3D-827B-2207-FC31-6900C4B9A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0A97B5-BD6E-32B0-5DAA-A8D2C078A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6B6FA9-8A15-6B53-49C2-21CEDA610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DD8BB-0CEB-4520-B360-C081C76CF5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709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66ECF8-10E1-AAED-8EAE-242C44947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CE75AB-B804-CFC5-5459-B45597857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0DFE7F-2DEF-320B-BE5A-647D92544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1D127-AF0C-43CB-95FC-23725A25A9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593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2681A7-8A40-B259-57A0-2A7BBBB24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ED3A0A-3614-84E0-E57B-556DA0F71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075939-3816-4475-CC6D-B525F715F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6A086-1EE7-40C3-870B-D2BF35369B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195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6AB5C9-0BAD-C03B-3418-B56E28ED2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843789-0B51-4611-C934-6678EF794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E39FE-1AF3-CA03-45CE-7D685060B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96137-30CF-4D3F-A998-6D45CAC2A5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65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1E2832-41BD-601F-298E-40F8CC3BE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2FF1D7-6CE4-5A83-2545-EF7816665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204E7D-C8A8-496B-F08E-E957099BC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C6F65-9972-4627-B75A-CB3EF97512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102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A9893A-2C84-F862-95C5-0C14FE623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BC2EE1-DD05-DA7E-5158-862BABF60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4007DF-4625-100E-8932-BEA22274A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81035-7247-4850-9E4D-795179B8B2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2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536421-4C97-AC8E-8DF8-71D605E62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98953D-CF78-7F0F-7BE0-62F8CEFFB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28579B-59F0-5451-0EC2-1FBF192C8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56AF4-A33B-4A82-9963-2783CA159D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430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2B1BC-9A91-3FD7-8EF2-809F60F74B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3816F5-0928-5043-46FF-0A879E7F0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1A2CE-EB4F-9BF0-A3E1-080E79BF5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FEB6C-4E2A-4EC2-B9EF-DC99A54A53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71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EC3E40-74F8-3316-ADED-C1762E7F6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63AD90-A76C-406B-A080-A556AC970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EE1576-BDDF-F32D-1E4C-488BC569F9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BB310-B2B2-4004-A6A0-04FBDF513B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099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1FF255-010D-67FF-BAFA-1998F1DAE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BF0A05-6E7B-82F8-6624-F46F6530C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9006BB-9870-B69D-0424-E8663BAA83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0BD463-BCFC-B1B4-FAD3-8191F88A26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233BEE-4711-0C39-8930-3FF60CEEE7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84F3E73-134A-4960-9D86-D0BEF3D2A05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2BEBFA-6775-DD11-5AF9-818C29FC7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every soul by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D2A4B2-006E-C93F-71AE-6582C651E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Jesus shed His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F7B3FF-A0FD-697A-CC0B-A48F7C01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Jesus is the truth,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FB943B-EBA6-B992-FC90-6EFFD776D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C8029F9-B37E-F874-E5E6-B54102482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5D1D47-7C37-ABDB-F427-3C8E3A0FD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죄 짐에 눌린 사람은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248E2E-B3E2-38E3-5A34-004851BC8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2D2B51-12BD-C752-70C9-89FF8FDF8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FEA8E0-8AF8-8E64-F145-25DAF1F39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E683BA6-B15F-F9B8-0A21-8C0ED4F6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2441F011-9CDD-B36B-03EA-31D45F3C8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1A44F6C-864D-F953-5023-663FF47B2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629EBD3-BEF4-F889-C83B-D7924B98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every soul by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EDE5BB-BAF8-72DD-1A83-A0299D686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Jesus shed His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D35B5E8-D2A9-7E2D-1C59-193426FD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3.Yes, Jesus is the truth,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B855C7-D313-4A4A-3F47-91A443B68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B9D5554-52E5-DD9B-50C2-7C8BD6863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2135AE-970B-3448-1BDB-188ADC23E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짐에 눌린 사람은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17FEB0-5502-131C-9765-1434EE96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B156F4-BE35-0AE5-5544-D1BB4F52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길 되신 우리 구세주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326908A-CB74-9919-475E-79FD08C7E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7C0F3AE-325B-8D4F-290A-0E395C35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5BC334C-2B39-C7DE-32E1-27530FBFA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4BFEC6-48B2-B7A7-660D-55A26585D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every soul by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6CD53B-3C0C-966D-39E3-555ED858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Jesus shed His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F9CBE91-12D0-7707-FBEF-7CAEDD6EF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3.Yes, Jesus is the truth,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52E46E-A85A-0992-6AAE-60DCB69AD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2165212-2D3C-316F-8FE0-18242B4A4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0E22996-B7BA-1E73-7D4C-7DB3CAC5D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짐에 눌린 사람은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CEBCBA6-AD15-A624-8D69-07A2A15EC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F6B95D1-A865-8FC5-B162-8C1520609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길 되신 우리 구세주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58D8C4E-A7E8-FE93-BB43-829AC403D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AE1FB36-35B7-107E-406D-0F1FD51F5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5DC8AD2-ACC3-A148-E4B9-D7240FB24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7EFF4FA-13A0-0754-9D2A-B67BE2447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every soul by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1B66590-85CD-43EA-4147-BBF7B63F8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Jesus shed His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7027766-85A5-984B-252C-9D2E8CF99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3.Yes, Jesus is the truth,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8E0DEE-76C4-CFD9-BAC5-7E642AFE8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908B9C3-5C61-7D68-DD25-F82A78918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51C91CA-1D88-ACA4-FB95-DB32232AB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짐에 눌린 사람은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E9E0DF-AF53-F67B-BC77-EDA3415D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F2F8DFB-E8C3-581F-E3DB-337F53781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길 되신 우리 구세주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44796E6-9880-DF79-7457-CEC2806F3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7B5302A-7625-B3CB-E084-447B30FC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8344E314-F067-655A-43B3-858F5F98F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01591D-BD19-933B-BD08-7358992AA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every soul by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EBA097-57BB-61DD-61CF-4F060172E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Jesus shed His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82A25E-D8B5-4575-9C57-C8D6CCA24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Jesus is the truth,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0B753D8-50D7-0D00-909E-F5FCBC347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4.Come, then, and join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CCEC19-1D1E-B504-311C-214B1C0F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F9BBB3E-8175-EFAA-1474-84CD84BA3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짐에 눌린 사람은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EBB1453-9548-CAEA-11F9-69D0729B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CA9F337-0644-76B2-2072-05196541A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069BC5F-2590-E897-5AD0-D3B85FB1E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 성도 하나 되어서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8B41A40-1C96-541B-64AC-7521D48AB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3">
            <a:extLst>
              <a:ext uri="{FF2B5EF4-FFF2-40B4-BE49-F238E27FC236}">
                <a16:creationId xmlns:a16="http://schemas.microsoft.com/office/drawing/2014/main" id="{7BF0A52E-CF94-A470-65AC-A01B671E2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5A757D4-4E70-DF6E-7D92-439807D07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every soul by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7518125-D325-AAE2-5121-47A9F83A0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Jesus shed His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29C4728-E8E4-615F-70B3-4D5D25125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Jesus is the truth,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8B261F-0B93-1802-36B9-12D9C0DA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4.Come, then, and join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C712C6D-DE98-0442-631A-AA180B1CD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45FC1C-0B64-8D2E-6DE5-FBCD340BD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짐에 눌린 사람은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DF9E4E-1705-9F4C-141A-E3C111730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C276C18-7DDE-3132-1D65-DE957610E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198B118-9C72-12A9-1B3D-A764971EE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 성도 하나 되어서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3CDDFA8-2B5D-56D5-6EFE-F4563A8D1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A75DFD5F-63D7-BF37-6C1E-43FF25006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F28EFB-956A-F29E-5FBF-BCCD817D4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every soul by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84C35F3-F7E3-2D6E-5655-ADA1227AA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Jesus shed His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263B719-6EA3-A822-1247-A862D7D55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Jesus is the truth,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7FD3EE4-F972-98F7-61FC-B6B6DDA85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EC503CC-3F90-054D-1F60-0171A8A3A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R.Only trust Him, only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72CAB7-80F9-C3FA-9957-2E6CE725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짐에 눌린 사람은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A7F78D2-1DCF-FB12-73FB-F981A9D3F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28486A-E08C-F2D2-9C0E-B553099BF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50FD3D9-6D01-2C26-8BB9-FE7065376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CB29088-8902-303D-03D0-72A984E1A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의지하세 의지하세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9349FD75-CA28-D78F-94CE-2CF3C8F82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33A37A2-7847-6FC8-2545-A6344ABB7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every soul by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4FBAA4E-B9B0-3F50-9063-0264671E8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Jesus shed His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501FADD-A6E1-123A-2974-D6A975574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Jesus is the truth,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F3B387-607B-04A3-F85F-EEB6A99C8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3A8D9ED-E0DD-895A-A637-6FD81BF68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R.Only trust Him, only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4F33D9-ED7B-8CB7-F87F-C367FAE8E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짐에 눌린 사람은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E9A0375-D925-2627-0672-4D1E9C404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40BE13-F6A0-931A-59C2-E0513DC9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50F1408-5024-B884-CBBC-3978DADFE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9020C2D-37B9-BD2C-EA35-23EDD494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의지하세 의지하세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5644469-C309-3759-9BF9-DFF339DC8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A0996A-41FC-E577-8C6D-A10921B9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죄짐에 눌린 사람은 다 주께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AA2711-2B07-27B3-126E-0CF664D9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 보혈을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F9237C-6196-6D4C-8C76-3EFEE1E35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 늘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387FC9-283D-D39C-A771-EAA81DA1C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 영광 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2B4753E-8E51-79DD-0D9C-23119C64B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A3FCC4-F785-3E6F-7011-3419BCDE0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죄짐에 눌린 사람은 다 주께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DBA92E-9666-1F4B-E995-E87D0ECDD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 보혈을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52CD7B-2DC7-07BF-8007-2C273CF2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 늘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6952DE-4B51-C304-AE54-394A7DC19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 영광 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9DFF896-0068-9668-199E-C738BA21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D5C694-A358-4BC2-BBD4-BC2311F5E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죄짐에 눌린 사람은 다 주께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AECE91-2AB0-BB65-2546-68F1A3A1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구원 주신 주께서 보혈을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386BCB-6CC8-EB6F-ABDC-F4C9D3B7C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 늘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751081-4AE7-08FA-05BA-8249272FC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 영광 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9814A68-3055-96F5-0BBE-C57924531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F4B0D4A-CDD0-4E7B-FE7D-31F83F730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every soul by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83215FA-4CFC-37DC-4EB1-E300FF613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Jesus shed His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AE08BB-0B37-3281-CFAD-A067172AD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Jesus is the truth,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1A1F26-8D3C-BAA3-20CF-2EADE2B8C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C7AE836-31C3-CA37-A23C-8AE7BEF17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A468034-C027-1603-2B63-21D53D37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죄 짐에 눌린 사람은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EF4B11-787D-5ACE-77EE-04D80389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1D25D6E-2475-4DCE-75B2-D742A7061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ABB4FB1-9065-00D4-494F-55E77FFFB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7A4D42C-3B93-678A-8E3B-9D46DDEE6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726A61C-A591-5125-EB17-C4CDC8355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DAF25B-6A75-11E2-4E57-FE9576427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죄짐에 눌린 사람은 다 주께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058308-F819-C3E3-32C5-3F8175BB0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구원 주신 주께서 보혈을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E67ABA-40D6-D627-7E52-5C54ED59B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 늘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F7AB8A9-049B-F199-9B21-0C03ED879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 영광 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128DFE5-E3BE-FF6F-E1E8-F924F05D3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B40D8D-418E-8C7C-499A-0FBBEF337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죄짐에 눌린 사람은 다 주께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6F0B04-2924-3C71-C885-E3C2E5506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 보혈을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3D19C7-E0F4-7CF4-0CEF-4FB07672E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길 되신 우리 구세주 늘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FF983B-C8A6-ABCA-2430-A7163D0D1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 영광 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4B5ECA0-F21D-89BB-6769-3A6F9B2AF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2FA0CF-6E3D-9228-4B64-6C239E837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죄짐에 눌린 사람은 다 주께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F35B88-67E5-067F-2BE6-4F1A077E9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 보혈을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F6AB10-A230-2CB8-45C2-4A0CFF555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길 되신 우리 구세주 늘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DFB313-AF1C-8A88-EB78-69EE34467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 영광 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80DF013-4D16-0F6F-9050-A9A313476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07879A-54BB-E739-2F17-7D8529728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죄짐에 눌린 사람은 다 주께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6D5DDA-8167-98F4-DEC4-E29651AD1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 보혈을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B5A3B0-CA35-BAFD-5FBE-5E2620C46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 늘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B0735B5-93C0-CA11-2121-98FDA6C20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 성도 하나 되어서 영광 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E1E093F-C8B7-004F-2642-1111B8D2E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6487AF-6DD1-C87A-A95E-8F170F100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죄짐에 눌린 사람은 다 주께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892274-50D7-6CA3-F857-F874C2E2A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 보혈을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4B77AD-9F66-D126-8C61-BA22E298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 늘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1D5FF1-7656-723A-994C-C1A229DE9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온 성도 하나 되어서 영광 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6B4749E-4F52-E007-88AA-9DE07FE7B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4D0EDF1-A30D-9F68-190B-D1E7B1DAC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every soul by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5E1896A-80AE-3DE1-A67E-344AFC914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Jesus shed His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81E437-B265-5542-BE9A-62578687D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Jesus is the truth,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24CF6BD-D21F-EFFD-A2CE-471742A78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6176306-2CAB-B3E5-4616-D4A24B13C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DE3AA0-62CF-D1DD-063E-315D0ECA7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죄 짐에 눌린 사람은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B02BBB-DB99-6C4C-BFDB-E6150B38D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51017A-C0DC-7B53-05BA-A132DC767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D3B5739-2EB7-1D70-70AD-51234E18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E65AC57-98E0-9C00-09CF-CD539806A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12780A8-1155-068A-6167-2B94D7FD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4D1B73-51ED-7F74-EAA9-99560FE4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every soul by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3AD611C-7777-78D4-48E5-8D267AB5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Jesus shed His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F06CA3B-53B7-66A0-0121-DFD98175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Jesus is the truth,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E5B6FEF-F2ED-8F1E-4913-BB3DF5DD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5992B45-28CA-C03A-84BE-DC3057E70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CB87DA3-E37F-B76D-F3C4-FF2D2A3E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죄 짐에 눌린 사람은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4DA845-1162-DE52-6BF1-6B19428EB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477E24C-216B-D267-1987-DFD5AD3C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4FCAE3-0C48-9907-B751-35ADA3A3C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FF2E18A-F8F4-D2A8-BB47-B0473A14B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28C3D2F-0CD9-3904-D8E5-424ABC98C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E1271D-3A66-4800-90B0-4D36B7C23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every soul by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3536BD-EC11-50D2-5C09-ED1B414C5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Jesus shed His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0BFE737-6EEA-1687-BE19-48ED534A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Jesus is the truth,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468507-3A18-06E2-0B0B-AC537AF0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CB92064-5749-AF13-7902-BAB2AD57C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F9765B-C61C-CD64-080C-47EAB861A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짐에 눌린 사람은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A2484A-544E-C2C7-3819-4764C60C8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구원 주신 주께서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A4928DC-8659-A0EC-0979-D667BF6E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46CDAD-2B39-6D9F-9658-7DD868BB8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B533E41-30F9-D371-3113-0D7F32EA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354136A-51D8-9E80-93EC-122D2CDB8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AEB437F-5BA2-6C94-2AA1-DDBFF106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every soul by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C6FBE0F-BB14-36E1-29D3-3F3E41DCF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Jesus shed His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56A8D90-5A7E-16B6-2397-FD2B8339B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Jesus is the truth,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38ECA19-793B-854E-AA5F-D67609CCF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8EA57D1-A745-FBC9-BC5A-6597DCEA1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A6DC67-0F51-71EF-EF43-FDD52704E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짐에 눌린 사람은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0C32E3-081B-03A1-6B88-BFCBFFF13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구원 주신 주께서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AE2CE3-EB5E-C0EA-6B6C-B5203B97B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5CB99B6-4174-79FB-69A2-D769BD8DD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72E9700-4ACA-EEF1-80F6-B17E6A00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DB14FFB-92F5-7AFE-5CC4-D7DC4C9E1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C8CECD-9B94-E52D-DBF6-73C8FC4A4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every soul by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A439A18-3C27-0A9B-9EE9-EB9E1FB8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Jesus shed His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C47919-CEDB-3A55-706F-21749677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Jesus is the truth,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A21DFA3-5F77-9223-FC1D-FC70F10DD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A2A365F-7B58-E9EC-09EB-4302F6452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9F1D19-96B8-D25D-46AF-572577B85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짐에 눌린 사람은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200E28B-5F57-4CCB-9980-E7A98864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구원 주신 주께서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DC7B79-089D-A810-1E13-F53D3C54E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796A13-8405-ACEE-70B1-2848017F5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747311D-539A-5DF9-1AC1-903E0504D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259BB9F-7043-37F8-5D05-3F8A16A36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1557E9-1E73-206F-734A-DF7E2DC3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every soul by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1C69201-9EC4-90DA-6CE8-1EB81345C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Jesus shed His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7534ABC-44EF-33C3-0541-6DFBB91A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3.Yes, Jesus is the truth,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56EB171-6F87-9035-2BC4-37AA05C17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591CE14-C1AD-4DC2-179F-3E7D58030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CDD8B7-FD39-81F8-08FF-113BE01C4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짐에 눌린 사람은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B158F44-9E83-83F1-AB5B-D7E7FE3A7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참 구원 주신 주께서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04CE13-BC84-94B2-4AAB-1F58CEC1F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길 되신 우리 구세주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30BD433-FA1B-6E6E-1BB7-CB303A160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A52E2D3-69B4-D9B2-5365-EDA5788B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8ADA6E5-B938-4A50-E15F-32FE89EA9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4163376-3BA9-BC5D-D15D-9E601F0FB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every soul by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87A1F3-798E-9074-7B41-D28CFEA4A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Jesus shed His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515DF8A-CCD5-0EE6-DB31-84425B8FE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3.Yes, Jesus is the truth,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59E831E-0BA8-0BBE-C434-0246CA505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4.Come, then, and join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C4A1841-E377-AE08-F984-1757F7CF6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R.Only trust Him, only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4B1230C-C69C-2CC2-3AE6-7A142652E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짐에 눌린 사람은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5A7B2F-D65E-6122-F692-916423931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참 구원 주신 주께서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B154704-E3F9-AE88-CCFD-6B8220875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길 되신 우리 구세주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B02772A-E29F-5961-086B-7B0E375B8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온 성도 하나 되어서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DAC126D-CB51-F13A-16FB-7E758ED93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의지하세 의지하세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1272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29</cp:revision>
  <dcterms:created xsi:type="dcterms:W3CDTF">2014-07-22T01:22:16Z</dcterms:created>
  <dcterms:modified xsi:type="dcterms:W3CDTF">2023-08-06T13:54:51Z</dcterms:modified>
</cp:coreProperties>
</file>