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56" r:id="rId18"/>
    <p:sldId id="257" r:id="rId19"/>
    <p:sldId id="258" r:id="rId20"/>
    <p:sldId id="259" r:id="rId21"/>
    <p:sldId id="260" r:id="rId22"/>
    <p:sldId id="261" r:id="rId23"/>
    <p:sldId id="272" r:id="rId24"/>
    <p:sldId id="273" r:id="rId25"/>
    <p:sldId id="262" r:id="rId26"/>
    <p:sldId id="263" r:id="rId27"/>
    <p:sldId id="274" r:id="rId28"/>
    <p:sldId id="275" r:id="rId29"/>
    <p:sldId id="264" r:id="rId30"/>
    <p:sldId id="265" r:id="rId31"/>
    <p:sldId id="276" r:id="rId32"/>
    <p:sldId id="27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39장" id="{E27EE619-13A8-4AFF-A786-08630FBB41AC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새찬송가 539장" id="{78FB6D8B-BB6F-40A4-AA54-8776A3CA5D4F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0D6D0C-1D5B-26E5-D3EF-C31F43FCA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C2CC92-6AE0-188F-F35B-E4BDBF114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E23EF-C876-7A19-AC3A-ABEBD5CB8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64E0B-22DD-4CE0-8A1E-8822E4E679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713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F71B-7979-7AFF-F685-42DD91D16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0DB51A-127E-9403-1213-2BF6AC710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AC5D64-42A5-C7F5-744D-C13060AB3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A1D3E-687F-44C0-94A2-C4772E5690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90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B013BE-4059-F8FE-8CD2-A509FE39E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EE554-5658-F4B8-D3E4-70022760B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F671E9-9DB6-74D6-DD7D-E99144ACA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5C1EB-0076-4FF3-AA05-2355EF8CDA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0CE41A-0E22-4D8B-1B8F-30A4ECD18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8E1738-13CD-3A96-6A1A-C409551F0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94E121-2AC8-B9E6-9E3F-3252296C9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BAE95-BB7F-4340-9484-DC04FE66CE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937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BCB42D-A710-01DD-6AE6-40B35458F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EDA51-3EEF-1CFA-50B4-F3D74CB36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290F8F-8397-A31A-7215-AFD954C69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1A919-F9E1-47AF-8484-16D26FE1B1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343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98F02-934A-503F-52A4-BCAD176A9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25BD3-C2E8-306C-67AE-8309DBCD5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EC83F-F6B9-34D1-2A96-4DFDEE6DA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C88B-5812-4A79-93C6-C11A551145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52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180EF5-24DA-8A9C-01F4-29E3DAD04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3D344B-3A3F-7623-083D-58C80CF62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D69D0C-BB57-113B-86D1-8A61BD07C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A2C1F-BC0F-42AD-9633-45E89A12E1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244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9511A6-845B-6EC9-E98C-98640D7C5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8A1929-798B-D2FF-5805-EB7A8813B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C04704-F70D-BB0F-87B1-85EB72A23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E0610-5231-499A-AFDC-B5D96F1230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94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C38EB5-6D8E-D616-707B-DF6DA0718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2DE8EC-9C3B-57DB-C44F-1D39026E4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DB2C71-4C31-3767-80B3-E6F9EC446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78393-1C6C-44B4-B906-7FF95341EF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221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6F14F-08EC-96CE-48BF-BCFA56EC2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2C2573-09E3-2468-B9FC-798899707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FD39C-8FE0-8455-9730-150F2CD60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E9CC6-30B3-46B5-A71E-7DA1E18A31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129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98B0B1-287C-A78A-94FD-AB85BC809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0AB42-1680-3034-5AD4-B762819D3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8D9C4F-B8DC-0A6F-4DF6-B44C05D24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0ACD3-F27B-43DE-8305-2C852F3F7B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392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A61064-6A8F-D718-E3CE-27C2DF4BC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831BF5-D552-6B98-8688-2FF3A647E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D9A477-9B47-390B-ADEC-348B7B96F3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DBCAA0-58B2-43DE-7072-11CD81388C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811368-C399-406D-4054-B9F3077888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39944F6-5379-4B7F-819F-0105FFF68E0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D89BE3-C01E-9460-BA48-FA77CE3E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1.Go, carry thy burden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CC7936-C697-54AA-ABE3-398BC7146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307BEB-FE7C-9FC2-B7B6-46221CE0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58B351-10AE-B414-CE69-39890B84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59D714-6532-1180-7A7F-D31CE6D78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64BAF4-5067-1628-9022-8E80948F0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예수께 조용히 나가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34D761-1E5F-811C-8AAC-F43F15759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7431C5-AB47-6604-2D57-B45E841C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975173-0266-79B6-EA1F-70FADFFC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E20136-B2E0-C063-FB77-54567914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4446735C-12E9-9695-8E2C-D74937F13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7928A38A-8203-A62D-1030-F0BD4F4A4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939759-2DCC-060C-3211-B296B5020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BBFCF2-3506-4E8E-78D2-27CEF0803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5C00CC-D829-BA5F-C3B2-E2DD5E64F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Christ be thy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12FD60-FF7D-B8D6-D8C8-974579506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33AA6B4-A99F-95CF-0AE5-659A827C8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3D0614-899A-8A71-14EA-EA6A0739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8D4E78-6ADD-0AC7-8881-7A4DADB9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BB73AA-2536-8BFB-8F5F-C03CCD3E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친구로 삼아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CCA6131-B0C1-0F98-B0F6-66E06B56D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4A24FCA-460F-36AA-1CDD-32A8DC11E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1AB7393-BF10-5487-F8F0-D551959E7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97D1AE-ACF2-4504-8381-593F48903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3C2057-2A23-403F-FCE8-C9416B94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C91C24-71C7-298A-3221-7D1E6673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Christ be thy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327600-56A5-7915-64DD-27A955C73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2A41138-8C2A-6A7A-9452-2DE8A5EC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DFBFD0-A72D-23E3-E9D1-61CF5A582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B389D07-B898-8E20-6C0D-01BB7D6E4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4B686AE-BE45-F1E2-4E03-0FC691113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친구로 삼아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60F9EB-807A-0378-2B34-CF636E56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03D1081-EE85-25B6-0D3E-DF1586245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B869386-7FA4-AC42-A4DC-10831C07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BA809D-3923-71C7-A58A-037593947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14FFCB4-CBB1-FE83-A2C0-24CC93FD1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8B3D7D-38E9-44AE-0B06-1BA54CB90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Christ be thy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5967E4-DAD8-5B01-2120-5C436FDF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38DA9BF-060A-E556-D2D8-C6E0E80BA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CF54FE-0EF4-DFD2-8FFA-60E1B2C54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E3E43D-6CD5-DB3C-E23C-120B9332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253117-678C-F47E-1B4B-F341E4D19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친구로 삼아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042C9A-427A-11ED-F919-FDB3F8F13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D944ADD-E250-AFF0-4594-5E4C20F6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D036B4B6-8BE5-4007-2923-0336FD12B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9F75DB-06F3-924B-9BF7-CF6F1485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5556C26-273D-34C9-7E97-996C6E7B9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A6D152-4E4E-C3A0-EA7B-B13FF13EC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80C067-5881-0B5B-01AB-C115E508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4.O, fellowship precious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09CC2FE-0E61-DB6E-1FFA-8E86C765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EF783C-D883-4C8B-FE5D-9F771C68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F142D7-2B0E-9F66-2562-6C9A7142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0804B12-050F-312B-4C52-270D5C90B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437A24-9C80-C22F-894A-39505D6B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주님과 사귀어 살면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FD5502E-E75D-E907-D43F-8BDBB360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4CA1474B-3970-0E86-C722-57E067D2F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7911C5-E2E6-CF91-F67B-E2EC9EB9C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599444-7170-52C6-AB38-478F673C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A05EA3-FB2B-675C-9E31-54949A5CB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E6D342-F5B6-C2FB-6915-290C68D8D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4.O, fellowship precious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725C108-BE13-7769-541C-3E908A3D1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F43FB6-5766-22B7-5AD1-45E6AA90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DED8A1-EE36-AEB5-BC75-71AFB54F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F134B1-8621-9C04-7638-22E0B443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A8DB899-C7DE-044C-D92C-15F788FD9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주님과 사귀어 살면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01630CB-ED64-CECE-640C-C55BC9EF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6E2B34F5-755A-8A0A-9308-8AB8F322A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184537-2041-CA97-A996-BB43156F3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26D7A42-0816-5ED1-0830-A7A3AA18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B4FD63A-B8E3-0272-4C87-C25DBFF8E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9FDB20-52D8-AC32-463B-E8C091575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568C6A1-F0D7-EC7E-16E1-5812C630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R.O, steal away softly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AA1D487-1EC4-F5F7-719E-07D43CAB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4BDA794-B1A8-52E2-14D9-2DF7A0968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A60ED3-3CDF-CBDE-4EB5-B978C72FD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B78BB1-44AC-D402-A668-2F42B678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6C50E1-A16D-F660-B2BB-A5121672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예수께 조용히 나가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BB851B6-4124-2252-3AC5-3C4814039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33B82A-F5FA-27B5-6400-647D0E15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16EEAC-47EC-514A-72F0-2E9F445DC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76134E-342F-3A85-E21F-321C49C51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F17632-F6F0-5DD0-D3A1-E347EE00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6B2252D-753E-D4CE-1842-F4EAD749E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R.O, steal away softly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641015-B44F-7F6E-6141-4879E4CCF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64A65A-17A6-9331-94DF-C96F28A6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E69F885-14A6-31BD-2DF1-04CA92103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AB5847A-D932-C58B-3407-88002A56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87B26CA-6529-958D-FF05-316EB753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예수께 조용히 나가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02E8DCE-213C-C4F0-34AB-4DD9B8B47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512B4E-6CC2-55FF-5CB1-D6B56BBB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예수께 조용히 나가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DAFCD6-5437-E430-9123-68A563EC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DEF013-A774-7C74-4ED9-5C9811369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D757BA-F35B-062C-BC40-F720AC04B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FE99059-760D-5093-E0F0-E4978474C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5D53D2F-C04C-93C5-DF59-969B0DC23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C2B7ED-020D-64AD-76E2-C4C24238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예수께 조용히 나가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732A48-C277-958A-FCC6-24EFE7C44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D4E2E6-14CF-FB95-693E-AE5A0DB7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5F1D23-40D9-40AF-B34D-3222BBEC5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E0DE3B6-1763-C3CB-8463-94CBE7E03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4AE476F-7091-B57F-149D-ED5F15761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1D0B67-178B-CF5F-F27A-3016BC54E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예수께 조용히 나가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AB86F3-86B6-4716-90BF-361A18DBB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789A28-F0A9-B58F-D317-E24C9063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8143A8-7E96-F1B8-7B68-0AF857F9E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8EB9039-117E-C4A8-E5CA-B35AE4C5F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E479CF1-9720-DCF7-5A29-83EC1FE2A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129D1A-C200-6DE7-6490-981D21459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1.Go, carry thy burden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9C195E9-F1EA-77C0-B52F-E7F49874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3CE481B-F5A0-FF69-7DCB-C47B1097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DC129C-CDA3-591E-D694-A2122406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A6483FF-514E-2946-AB45-E04AAB726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E3D086A-B16A-2842-8747-D6EB2A77A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예수께 조용히 나가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5FCF27-B813-20B7-FAEA-4CE5FA257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6F98049-C651-87FB-4C7F-90C2E4C82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6796A05-9160-81E6-E573-2B4984AC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22419FA-A6F2-F349-0C15-6D9817EF0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69C7E35-D8EE-77B3-8E9D-B1B31663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57E654-2E2A-7E65-FDFF-AAAADB295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예수께 조용히 나가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6B7AD6-C4A1-409C-56F2-39A15206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5D021D-B5B6-656C-CD45-1F7DEB84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DF0BC0-754C-0999-3CE7-8D738297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C16AE14-326C-1D43-FC9C-722A7499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A5E73D1-4475-1B16-63E9-99508F1E3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898472-A8F0-20B7-F484-71DE1300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A2DFC0-CFC5-5528-9875-989B0B108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예수의 은혜를 입어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0E154F-551E-E32F-C4B4-C79268BEF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DA6465-56D6-2FE2-8BBE-830AF3498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4664EA-70DD-97D9-B374-4D49872C0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56C51EF-3C48-031C-C24E-C194EA60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6FEDA0-323F-50BE-ABB5-D99876C1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23097D-DEF1-B1B6-82C3-8ADA54EF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예수의 은혜를 입어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CD720C-48E9-50FF-FE9E-FF043DBF7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BE6FA8-E830-B5A0-4D41-9398F97AD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A387753-1EAE-D900-1CAD-432AE323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CEB4261-1C54-C910-2202-C376449E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742F09-78C9-9DC5-4DB7-9FB5C7DF6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CEBD39-A119-9D88-5D6C-5D50619D0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예수의 은혜를 입어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2C5E31-9311-ED71-8BC6-9A5363C8D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A0D9A4-7A3E-DC6F-C1C5-CE97531E4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7896C27-51C3-892F-FC4D-AA02CC089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C072441-3654-E24B-F1A7-C5A2A293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DC926B-7880-A55B-BF72-2D610DD1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63016D-BF1C-1F81-5908-8F2ACCD5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예수의 은혜를 입어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5BE6C0-2804-0A7A-01AC-A19492EC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DBBD3A-5827-F0BB-DF0B-1F75FD3A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37D3103-5944-ED1D-608A-E48B9817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8BAAC9B-3564-22AB-75F2-ECE6C9B5A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A97F9F-4998-6C4A-BC95-65F261E42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6FA538-B435-31D9-5F3C-6C9E2E640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2FE426-D013-B831-E867-16B7FC63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친구로 삼아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1653CB-5FD1-12D1-660A-DA44C4EF4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C8572B1-7EDC-4860-C3A4-FD377D51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F7D905D-0F49-EFB6-4805-53CEB9C5D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C49FCD-97BD-3471-E852-654EC2779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E416AC-05D2-A777-80B4-654098063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2AC322-094B-3255-97C6-152B0253C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친구로 삼아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C13492-CE59-7553-8C0C-48212799A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E00CB3-5A7E-7D09-2F2A-BAFA5B77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9DCFC2F-065F-82F1-0678-AFE7DACB8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4AE167-C86B-2E20-A55E-ADF44CE1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2457EA-7459-FD36-7DE9-1CD3E0B09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DA9CC8-FDFE-8F01-71CF-8ED611ED3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친구로 삼아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1423C1-20F6-C6C2-2B71-3E0B25B6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96D1D97-D3FF-A9ED-5817-447FAE773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55922D3-3545-77E8-2E14-710935971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ED8402-04A9-8FBC-9902-E51431F2C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8B7764-F505-5A65-D7C7-6B71AF09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32CE5A-D353-C5C2-85E7-EC973750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친구로 삼아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AAC1BE-8DF1-9FB9-651C-63244EED9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C33747-94AE-3F73-8CC9-C80EB4FA3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9C9CB66-D81F-33E1-B564-A34F9B73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10075B-4E0B-86D2-2CF6-42F1963C9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FE03E1-3695-BF7C-484C-48936F8B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6615E9-091E-316D-4BF6-87A443B20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18A1CB-3DE6-A2C2-4AD5-D149DB377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주님과 사귀어 살면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AF0778-FF3D-A419-9A8B-8EE3E4F9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060D02B-478B-0131-F4E2-B00571043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958007-B7CA-D4E0-83AE-A8CE765E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1.Go, carry thy burden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75D66A9-494C-5E5C-727E-0B5E4D821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5ECD20-81B8-9135-D652-4B0CBF1C7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D47C59B-437F-5E9F-4024-8E5D33F2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8890FB-B006-7146-5EC0-121A645D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B66F77-3291-A1CE-CE06-2C5B003DE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예수께 조용히 나가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76DC58-901E-FBAF-9B47-3A2592FA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7A64E5-3ED7-EDF8-62EA-7985A7490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BF1AEA-6036-360C-DFB1-AA46AC82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80152E9-E826-2994-98C1-6283DAEA4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1BFB31CC-C616-A33C-707F-1ACAD73A8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6D8646-0182-85E4-FF49-0D78EE62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046B64-92C6-13F5-7ED9-DF7756351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E05C6F-BA0F-366B-1733-8EA4E87D9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13E0D5-EB3B-EA2E-C475-BE95705A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주님과 사귀어 살면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142F91-2C58-748C-264C-BA39A84D5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BBBA1C2-DFD5-B817-3FD9-0DC43F3D3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F5898E-C75A-297D-E9C8-86D5F467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ADF54C-4546-9E50-0146-6D72A2B13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808BA9-2D42-2CD4-E8D2-A94B7D32D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6811E4-EA79-B8DD-7F6D-670708791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8CED767-5617-82D5-5B6D-98F69D23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예수께 조용히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AAE7DF5A-E355-3636-642F-45E609998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7BCA77-9BC5-1669-D0E4-28313885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6CD94A-5F25-9DC0-F802-9E44DA639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C4B221-C46C-817D-2381-C10D9ADD8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921A26-96B8-F867-1DC7-1070C4E21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A3CE0FF-BF8B-F1A7-8FBE-5125A4C8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예수께 조용히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36E311A-8406-90F0-9D62-B8CE10B2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DAF497-C20F-12F9-4AC5-676A2D83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1.Go, carry thy burden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485A2B-9C0F-FE2D-3BAB-EBCA4A6A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C77A7D-6073-F247-815A-E2AE0E2C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571DF1-26E5-8726-1AF6-60847458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F980172-7A47-AF1E-3289-AC7EB6F5F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213367-4828-F0F0-DF50-A46DD554B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예수께 조용히 나가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8CC803-93F8-8C33-D064-7A811196A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30BFAA-9911-A431-6C14-1B554C6DA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A51B1E-A136-B7A8-C558-2380AC595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A67DCDF-865F-8C6B-C2A1-C976E8516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90BCAE0-05AB-4ABD-16E5-6E50FA910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742116-43E7-B2B7-094E-80E3B843C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AA1C3A-29E5-6F94-18AD-AFDBC033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2.Rejoice in His wonder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2DFA62-4221-C25F-84C8-58AD8AF90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88DEC2-EC1A-13C6-DA3A-6A91EE96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97765C-E63A-FBBE-B666-89033C412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92EDA6-6E74-235D-6660-6382E2527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1672F1-0D9E-A2F8-555D-C95F93FF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예수의 은혜를 입어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3E1A0B-76A5-6FC7-1687-8670B707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3B3FFC3-2BD7-B623-7A60-DD724399A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F5D84C9-2EE4-80D3-36FB-CE83D51B9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19C4C99-080B-D49D-E296-D719F2834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A43B2B-37F7-84C3-DDFC-DE7A11BA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24BB0E-8CFC-27CE-9850-38E6F1C3B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2.Rejoice in His wonder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BB24098-4FD8-6125-AB16-88931200B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61793F-5E02-61B1-ECAE-DB8EAC51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3A4DE3B-5C9B-C772-F585-9A1F9EAE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B0811A-C3FF-756E-A0EB-72CE7444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34D8D6-C2D8-374E-0473-8F630C1E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예수의 은혜를 입어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D25ADB-50A5-B4D8-A69F-CD0A7A557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9D47B6-4954-30BA-6548-4CE38E45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251AEDD-7366-C31D-40A0-7E14DA7C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D427D9D-342C-46F6-CCDA-8FEE30B8C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761497-59E2-C383-CF4A-28B161CD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4CDDE24-6EDA-3577-876F-8E37B2CB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2.Rejoice in His wonder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3ADCF04-925B-2A58-75DD-19883D30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E70264-3DF9-0C73-4B74-E4500E21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561FCAF-CF9F-53B8-A494-18137029D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2E19A1-E442-9B2B-1965-15E801A6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5C4A41-135A-4771-462E-982EC3C1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예수의 은혜를 입어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A626F0-9975-13E8-6184-751756EE2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B3B3FE6-8C44-249D-0810-D4E139CF9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0207F1-5E72-9799-1796-3F9BF4BB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3D2049C-9D5B-3784-C021-1D7300187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4009DB-FEBF-2C38-3B1E-1AFB5236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7EF3B8-7C1E-433A-DB27-07FB27B6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2.Rejoice in His wonder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35EA53-6405-CD5E-376C-A5503CA7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Christ be thy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5C8E85-F788-0A87-669D-391F8C77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B39449-6A9D-6986-0700-C686E923D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A9A7A80-1345-AD8F-6FAE-B459C22D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2DDC23-B31F-BCB9-19AC-88E2EC98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예수의 은혜를 입어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7F775A-B9E9-6977-BC65-00AD9DC6C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친구로 삼아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1BDF57-251A-24D0-8F4B-9EB1632F0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55126D6-EB26-0327-4669-782265932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E96504D-17A4-A293-4D14-38B53892D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9FE8AB6-F444-11B3-AD1B-7A8CE1A1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1.Go, carry thy burden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51762B2-CD0D-AE06-AD55-ADFB783F2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in His wonder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B4E8C2-784F-BA55-E2AC-B7A7677B9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Christ be thy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41F254-BF7F-7700-E54A-9045D403C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fellowship precious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1B1F60C-E3EB-B9F9-F690-B9F74C2CA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steal away softly to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84CD9B-477C-2E27-BDC5-22DD456D1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예수께 조용히 나가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CB9C48-8B4A-73C5-C821-8AF81716D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예수의 은혜를 입어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7E6E14-31DC-C749-C2FC-D1B8BFCD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친구로 삼아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3B85C39-7C5C-CF9C-A6C1-63366036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주님과 사귀어 살면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ED825C3-C05F-6AD1-FC43-C26F1607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예수께 조용히 나가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1472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2024-11-24T15:12:35Z</dcterms:modified>
</cp:coreProperties>
</file>