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56" r:id="rId18"/>
    <p:sldId id="257" r:id="rId19"/>
    <p:sldId id="258" r:id="rId20"/>
    <p:sldId id="259" r:id="rId21"/>
    <p:sldId id="260" r:id="rId22"/>
    <p:sldId id="261" r:id="rId23"/>
    <p:sldId id="272" r:id="rId24"/>
    <p:sldId id="273" r:id="rId25"/>
    <p:sldId id="262" r:id="rId26"/>
    <p:sldId id="263" r:id="rId27"/>
    <p:sldId id="274" r:id="rId28"/>
    <p:sldId id="275" r:id="rId29"/>
    <p:sldId id="264" r:id="rId30"/>
    <p:sldId id="265" r:id="rId31"/>
    <p:sldId id="266" r:id="rId32"/>
    <p:sldId id="26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40장" id="{7F609387-08DA-4392-ACE2-863900CD8D92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새찬송가 540장" id="{A24D07FF-E8AF-4181-BD0C-C3E22C8CD567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777" autoAdjust="0"/>
    <p:restoredTop sz="87990" autoAdjust="0"/>
  </p:normalViewPr>
  <p:slideViewPr>
    <p:cSldViewPr>
      <p:cViewPr varScale="1">
        <p:scale>
          <a:sx n="89" d="100"/>
          <a:sy n="89" d="100"/>
        </p:scale>
        <p:origin x="2556" y="96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C56508-E613-CE4F-1E16-7E3B73C29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26E07-F289-0869-3B19-BA2286247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159DC9-1E06-5871-0951-C29EFD20C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B8741-860D-478D-A63A-20F9B8F9F8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036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9DCC30-BD96-AA23-9BC2-24C255D71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943DA-9607-5D74-F731-AA61B2B04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8126DD-B663-DF4A-F78A-72BB35194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FE657-927F-481C-93A7-A9521ED3C7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86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0927F-C97E-F1C5-81EC-1A8EF6B79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FEFD7-409D-E835-5ECC-03CE6C01B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9312D5-F3C4-2F16-1CB8-D54FA8FD7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4F5DD-06A2-45BA-86F0-C15F1776B3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282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BDBAFB-56F7-C20C-5041-4AE82E2FF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03C6AB-C9B1-2ED8-9A48-FD85E23B78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A4DA28-0C5E-5687-8631-2B58362EB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F56C4-EF5C-4DD9-BAB9-6A388E06766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55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4D1626-A61F-F778-4654-B088DDA80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E235FF-F03D-CE42-17EA-8CBA60672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3D437A-189A-C85C-3CA8-69B45E8C2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AD3D3-4838-4320-98C5-851173086D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319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94011-B7C3-17E9-D6A5-5D0073013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70A00-B9E7-15EC-298D-73F954E1A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9DD10-86A8-7DD5-E717-1B06D5AED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26828-1B94-46E5-8392-32DE8DA4A4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885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12317E-723B-695B-CA12-350A9DCDF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6B18D9-5D2C-2042-75F7-95184DF9B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7B5616-A5D0-ED4F-9973-C8409F44A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A9D75-12A1-4CA6-9393-83D1116E4D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850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297CD5-BAF7-73EA-B1EA-514DC3486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E8382D-1E95-8612-881D-3777E7EDA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6873E4-CC59-0AB5-BB52-463BFF4A9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4253C-8B55-4763-811B-DB1FA9BF345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864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FA84FC-83F8-F2A2-FDF0-9A9537CAB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A86AC7-2378-60D1-3F15-58CB37A4F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F5FB78-2404-D6DF-EE3B-C4E58DB23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22E6E-5EEB-4D34-B19D-A9A33C0D4B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646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F807D-E014-8682-2351-89E86C11D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78636-72CD-0D97-C8A8-E74191385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E874B-6112-6E00-3C8E-7D2977FE9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614EC-E11E-47F6-8972-FC47515601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560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DB0EB3-9F9D-7ACE-EF0B-BC8C0F4DA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21F48-E7AA-4F20-E2FC-E5DE38B3D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98416-0E5B-9A62-2AF8-0255508FC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B753D-7648-42B5-9091-4EDBE9D8F2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424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E1730A-7458-770C-3715-9E00BDCBE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EFE6E6-C261-E9DC-D510-7AD54CDB3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50EA06-A32A-AF45-6260-4AC240C025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EBD8D6-1ED4-3E94-1467-B41EB42901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C4C5CB-4CDB-5C9E-628C-77CAF9ACE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75C49C7-30D6-44A6-B465-D98051E1533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2BFD1A5-2B61-9BF9-2EAB-F3114B2B4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1.I am Thine, O Lord,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EF75868-96E7-3512-DFD9-6C8FD3F5B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4622174-9A55-45EF-CDB5-103A4E2B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047E7D46-ED1B-CA1F-C919-FE484FE66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A2FC7BCB-0B07-C2B6-7F0C-5B318B79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5CC23FF2-0001-025C-3F86-A443431BF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음성을 내가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09B25C8-F9DD-EAE2-C961-9CEC7F1E5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6D49CF1-BCBE-2A5F-5B2E-99F1F07FF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F875DFF2-8872-F1D8-0343-2738B4C51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2B2A2E1-ADDE-2C97-46FF-901AFB5A4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  <p:pic>
        <p:nvPicPr>
          <p:cNvPr id="2060" name="그림 24">
            <a:extLst>
              <a:ext uri="{FF2B5EF4-FFF2-40B4-BE49-F238E27FC236}">
                <a16:creationId xmlns:a16="http://schemas.microsoft.com/office/drawing/2014/main" id="{4E52E650-B83B-0E58-DCE2-67CF83741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60DC4EB-DAA0-35BD-9EE2-288B08BF9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34E669-1439-0EBA-0CDE-505C6980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5C40E6-7CD4-FD11-D8DA-E11CEA4F0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802CB2-0AED-DF42-64E3-9000CD718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3.O the pure delight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E2D4DF-2EAF-23DE-0E55-5FE11A48D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2E2716-F915-E1EC-4DE8-C8AA9811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391F41-8FA7-9898-8EBF-E7B41A2F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67107D-448B-6A9A-F849-02D1B97E4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8602F9-6FE2-3E08-303C-5BB1C69E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A8105E-5186-F64B-D13F-DB4908C2C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2F397D-5CEA-1706-2D01-7A2367A82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4708825-ADD9-FD38-F16C-F8114A3F2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75DE46-F2C0-DD40-5D17-60A9FA210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2AF39F-DA2A-5620-0EA7-FE0638346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867AFD-A5DF-5DA4-7AB4-B77DBB380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3.O the pure delight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B375BC-16BE-0C2B-BA9A-4B492A1F3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CACF17E-2916-BF4D-847C-73FF1BE7F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3F3576-67E3-4FCA-D257-6A6C78ECF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074CBF-0542-DBE9-78D3-BE6BFE6D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3BB396-F21C-4C82-662F-F48B326CB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9C2880-7204-860F-C0D4-85D8AE0D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3306F0D-D90E-30AD-9D02-97DFADF1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996CB4E-CBA4-4FE3-ED4A-CA368D27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56F926-DF81-F5B0-603C-84289A412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E41043-375D-B38C-55E1-4C6EA727C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3FFB6B-F681-0663-2817-25CECD5AD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3.O the pure delight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9A9F1E-3613-B4FA-B289-5DA1A4A8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C61B2B-6903-A3AF-9A58-FBF643E08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8F928B-2166-1107-11FF-0F7757218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0D3913-F4DE-DB61-DEB5-37D988B8D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8A3924-17DD-6E6A-D868-EEF28B4DD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5B2751-E49A-29AC-649F-F6273D0D4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9D6822F-6720-FA0C-0DF9-B873135C0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7C27A7E-8248-8638-3CE5-EB09A6158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10BE0F-F4C8-9D6C-83D5-90E67ADF5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CE81B4-A5B2-63C9-94CC-08A60979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ECFCE0-284C-BE9C-C690-60619FD82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B87E7A-58DE-551F-6D96-04B31F484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4.There are depths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0E6E15-11D3-E2A1-D1C9-8FF1B19EA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104B41-9D1D-6FE5-BE45-5B727FF2B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2D67FD-5154-A152-BB29-12EDA304B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5DDFBB-528D-BE4E-8264-580D6CF0C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DEC9DA-93B3-1AC6-D40F-FBF1333D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구주의 넓은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27B422A-D592-FE63-814A-B3BE52D2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D4DC371-9657-4E9A-D1D8-2EEBBFFDA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E0288D-2195-E44B-0A54-628704C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E35C60-E681-B212-5103-D6E2B87B5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1F3EDF-121E-3167-C303-3E643A0AD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A6C5EE-2882-A0F9-840F-E1868E7D9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4.There are depths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1DFFD3E-90D9-2B3A-C22A-B4C131774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21EADD-329E-B16E-D266-3F545DECE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B87D53-343F-EE19-3E93-8AADAA76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BEAE04-E596-A78F-F135-ED2638AB4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128526-108F-F816-60BE-B245317E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구주의 넓은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1107302-8F01-7EA8-28BC-D8B242B1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10270CCB-9DAA-CFE6-812F-A95E175BF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0F5316-C044-1EC6-0509-E91EDF205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6C25EA-DC6D-0BD2-0273-B329E7AFF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02F161-CCF1-FD83-4F4E-301D3A484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A001B6-05C9-3A41-A862-D70D3F9F9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B4FC9F-67BA-D313-E2FF-B61B48AB1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R.Draw me nearer,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BD9D88-91B5-4DD0-50AD-011A4236F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0616CE-F051-92F6-89E9-EE966595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C2B388-3CFA-A3A9-1C06-57DE50308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D8FECA-1ABF-9114-B3F2-146EAEB4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042AD9B-3237-E3BB-52B3-67382EEF5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매일 십자가 앞에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>
            <a:extLst>
              <a:ext uri="{FF2B5EF4-FFF2-40B4-BE49-F238E27FC236}">
                <a16:creationId xmlns:a16="http://schemas.microsoft.com/office/drawing/2014/main" id="{1453677C-3B16-8A05-6DFF-9AE1F65EA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F4AD62-C9E1-2291-4F28-7FA2EA9BF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B718B6-7A42-9049-234A-5BC78A0A8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C2F247-4193-206D-1535-7B6D70B3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A85730-5323-3C73-B03C-CD620A95B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2401FEB-B8ED-E039-D6DF-0DF16F225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R.Draw me nearer,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4A9890-4DEF-91B0-12A0-A73C1BA6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79D5BA-C7AC-21CD-0E21-7A1192E8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6EB493-0CF1-2BED-AD85-6AEC8F995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E991AC-1E1E-CFEC-7CD4-9D55F46D1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0B84F6C-ED27-8E07-5F0A-A44D06FB4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매일 십자가 앞에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8214A334-EED5-948B-552B-2167E6DC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9DD7C8-BF13-953F-DBEE-FC3EC6A02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음성을 내가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CBFFCC-04B0-1E9E-B455-F07FE0D40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6FE1BD-EF33-863C-5805-C4307113D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08D65C-7186-3487-D245-8019AF99D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F0817F-70A3-C469-3AD6-0561BC5B1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F341A6C-E0D8-BF00-29A1-D666D96DF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919862-4844-8FED-54D4-8BB7EC843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음성을 내가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1A09B4-A78C-642F-BA73-A66262544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7FD099-2CE1-89F2-3959-FF25D306D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E8292D-545F-85D2-43ED-A6057CF1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FE8095F-9F9E-44FD-3C41-DB3674EE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4EF2AFD-2908-CF35-F614-5BED312D7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C0AD9D-E96F-D5DD-50C7-AE71BBB7A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음성을 내가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14B631-D222-9568-0499-E14C3058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916193-EC97-674C-8F8A-CC73F814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EA477D-17E0-99D1-E22F-3A6BC6664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5F66A2-87D0-0993-CE2B-0878B1A03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6">
            <a:extLst>
              <a:ext uri="{FF2B5EF4-FFF2-40B4-BE49-F238E27FC236}">
                <a16:creationId xmlns:a16="http://schemas.microsoft.com/office/drawing/2014/main" id="{9D1F0E66-1757-4946-8699-B36541BD91D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163AF7-D9B1-1F93-82DF-66F995BE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1.I am Thine, O Lord,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60AB36-3273-CCD1-F655-A631569AD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C6D190-C382-B141-7229-761DDFDF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03FC59-E426-1164-BBF5-E243F33A8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6CD2FD4-1B0E-C674-9466-DF6EFE15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E1DF4D-1929-676C-EF9F-0FC4EB14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음성을 내가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1F2FFB-E741-85BD-4DAC-FA4072846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781EFF-6D40-9B35-A837-959E3E01D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CF007B-19A6-E4BA-B3B2-4176E029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573DC8-677C-150D-0B70-5A170ECAE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71CB472-FE58-188C-7D22-F3D6382EA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F2BBAB-AEA7-9D52-1B04-30E86B96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음성을 내가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ED312D-06A2-7E99-99A2-1B7355451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EDEC21-5CB7-F4E7-0888-87C88487F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3EB5106-F874-C37C-27DB-7C561AD51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D430B4-EAFD-1A7F-B5D1-5A6315ACA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AD1AD1B-F866-B8A6-02D8-94F231960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EEC944-3E2E-293B-7565-5C058CD0F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450140-93FB-5170-7008-CD82E5091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주여 넓으신 은혜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FE2FA1-D379-86D9-2A4D-6477CB6EC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F459093-AE26-E82B-982D-80BE7F25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5FA53D-4FF1-D71F-B6FD-AC9CD5A7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69B4E32-D0B0-B2A2-DACF-9A1FEF996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738D36-ABB6-AA4E-62B1-7D11C98D5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824F4F-EC60-F3C2-B8C3-E8A92E1B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주여 넓으신 은혜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19677D-616A-C161-52BA-B53388041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031A6A-BF12-8EAA-315F-CB3798CB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941800-F497-F126-23B4-BB40DC2EB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D5C341D-013A-5234-4427-B653E4160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D6E42C-6D08-D8BD-C094-A152B5898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144BE2-B9AD-7E36-6CBA-26ECAC715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주여 넓으신 은혜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9857B2-3338-6350-9654-029BF8B8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D05448-F50E-8707-08BA-49E9E5D7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1A64C7-16ED-D529-5208-EAE231008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6B94CCA-A4B9-CF97-8EB5-DFEE70127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D1F1CF-6F2C-FC35-B792-E46482102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D875AD-B1BB-1003-9008-CF4708D23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주여 넓으신 은혜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39CF0F-A489-212F-3497-E4863B960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5B03C5-AE6E-71E2-658A-E341F656A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8111038-7C7B-CE47-AA2E-8A3110DC6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1F11592-A970-0067-EEEA-D29ED9F4F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DCC99F-D999-E170-778A-F8ADCB46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3B8B8D-38E1-F343-F257-FB0E7FD8B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6880C0-7E6F-7369-C079-3156CAED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3C4649-F500-91CC-1C5E-CCF4F7914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078AF94-9F7A-5410-5C6C-C2B4DDC1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159252A-0D25-C90A-AE75-B23A0ECD5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106C51-FF81-E11A-05B9-04D6E4331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D06331-D07A-2655-481D-119114CB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EB1005-A558-E63D-F00C-71B01B06E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D15DA7-0245-AA4F-3B6E-A1F4E0EB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FE8E1BD-7556-3F29-5572-B4DEEB0D8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58A914F-8691-AA00-9821-834E19C4A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3922D9-3E64-5B35-84AC-A9CAFC4B8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1CDE21-BE51-E0B4-9B26-3025AB229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A0A533-C7B4-A4E5-F94A-B8A2699D3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A6ADD7-CCB1-59E3-2ADF-41A407CA3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AE6D37C-D1DC-05BF-C283-C2BF9624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9423A738-1A7A-F16B-1E34-949586087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F10982-F044-B85B-3599-B4E3AF1D7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434D3B-2EFD-8406-6AD0-796AB51D4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952D7D-6BDF-5BF8-86F2-45435856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502060-BD65-D9D4-0A66-52B3744DE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091DF65-8C0B-D74D-1AFF-7E29C9E2B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244D118-3CF3-976A-53D7-BBA0AF561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DB4FED-8684-FB05-FB34-1A5C69FAA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5458AD-2793-2332-5631-89EB34ECA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412580-06AC-9FB9-8549-EED767956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8C4AFB-A84F-8932-8743-98A03F183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구주의 넓은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9A027DE-E195-81FA-60A6-1B95435F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C5E0A97-CFBB-4E06-3A35-664F431D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47C5EE-2F40-8EBE-654D-F308BCE26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1.I am Thine, O Lord,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1A4B5D-CD40-320E-7128-D5A356EC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FBB23E-DA65-2145-F273-1D6FB440D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97EB37-D5EE-22DB-47C7-4A3987F70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4511104-6872-73A7-5CA0-0A0B6391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E017D5-02A7-3525-0667-58C8EDBA6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음성을 내가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30B53B-C65A-89E4-0562-BF7A14625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D8F35A-1A69-8357-6D7B-FB6AE8595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63C51E-10CA-0E93-F5D5-996E944A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8EBF65E-1B66-728F-2E5D-76C076E29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E639FA34-990A-A594-5BBF-67A44662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A15080-B031-1BF4-FF27-F12AFC4F9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90B532-3F4D-EA09-D63C-87148CA4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CA3809-9ADA-6E98-6A36-C1128E7D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7D8003-AD68-20E2-7F8C-CA1A41F2C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구주의 넓은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C10C35B-31C0-8334-C53E-EBCF558BE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5A76903B-3653-EF22-D6D1-BFFDED780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044703-61D2-8A7D-A31D-F5780F402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DD5944-1296-0F54-268D-D091FB9FF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91FEB9-7D46-204A-17B3-164A84D9B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E76658-773A-C039-1DEC-C17A39EFE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5BFBA4F-12F3-1E46-DF0A-4AECFE5D8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매일 십자가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5B14CE6B-29C2-9D99-C2A0-BB2B3D5CF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77274A-492C-4CCD-FC3F-CEB7A8C3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8D0710-EF81-8C84-BE1F-21ADA792A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09E970-2A79-2176-5BFE-18419F5DB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872BC1-34F4-353B-525A-EAF212CF2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0CE1905-B350-EAC0-70A7-67B36C0F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매일 십자가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F3C67A8-2757-3D4C-A379-A79C2E14D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A7F4AD-84E6-5143-D8BF-FBEAFDDC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1.I am Thine, O Lord,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4A2C8D-85E7-D36E-C24B-BFEBFA1F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AC39C6-BF61-5F84-2202-43CEE3A6F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8D093A-9D78-A14D-AF6D-331DCE516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48D7187-DE6F-ED89-E56E-BE703DBDB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2D538B-6888-8DFE-809B-B80F2A1DC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음성을 내가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DD4B0B-AA2C-157E-9B09-F238DB52D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629FAB-3108-8FA1-A333-05AB42E20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539E70-9443-803E-B107-212DB243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39BEC78-27A2-70DF-4A0D-109E2DBB1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D818D8A-6D1B-9FDA-D649-76CA5CE53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29B030-C845-0B48-A34D-EF7AC3602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AD8BD1-C9AD-A5FF-A46F-9535C029C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2.Consecrate me now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C62B55-5E0B-26F3-793D-6AB13BE7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462B63-2DE4-5486-D21B-0E0AB2FC2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A0A8038-72E3-6B93-3ACE-D86F861FC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8CD974-8E44-4D7F-9D0D-DF060F9A3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D6BD73-AB1E-6933-2387-943FF5F1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주여 넓으신 은혜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C0D2F7-000E-1BBD-060E-640C2A9A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EE842A-2193-35DB-98F1-96C69CFE6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71D5316-7A4D-7A2D-CC6C-ABCE6AB65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490596B-F400-C620-09B9-0D1F93DD8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574B32-A19C-6D2F-0E8A-3CE0E4CCE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CAFADA-08A1-4A4A-414A-2AB956200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2.Consecrate me now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741AC5-78A8-CB08-A083-D12BA4DCE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F4295F0-F43A-81C5-A010-3872FA09D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2BA0785-1FAF-8716-E10D-97B03E40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00DE96-9011-202C-5CE4-3CB4ED72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9495D4-6AF9-E9D6-BBDE-7A179FDE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주여 넓으신 은혜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EB567F-A1E1-F9DF-783C-69F0DBB3C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8385FD-1950-926E-DC89-5A1116DD4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A8B0BA5-4AA8-DDFB-EB82-B5CCD5372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8EA31C5-5744-496A-7D47-F055EB9AF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4E03A8-8F94-3838-E3AB-02600EB5F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798EAD-4B41-1202-54F4-11EA12437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2.Consecrate me now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6E81BE-4485-8645-94CB-BB4DDFC67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7C395C-E83E-859A-15A7-B9B3939E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982A5F6-5706-2CFD-4AAA-60DB9FDEF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B83B84-81F5-27AF-EF5D-D2CEA6CE1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62647A-A59B-161B-6085-6A1C650D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주여 넓으신 은혜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3CE5FD-9C4C-E10C-120A-526AC7D2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312AB3-8D29-16D8-20E3-F64FD732D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4B7A042-C725-7148-4F4E-F77DDC6A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F5C202C-B4C9-2151-E7E6-2FAFF664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29C26F-1D3B-CEF4-A915-07FA8365B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2A0570-41B6-9E55-9F17-C6F319DA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2.Consecrate me now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0F4855-D5FF-E5CE-0222-00F4CB236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3.O the pure delight of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2863C2-A532-24C9-5406-4315F0FB1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0EA7A35-D279-76BA-0EE8-5171739E6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64F3C3-C2CC-8B70-A939-0244118EB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90C6C5-B69B-A1D4-707C-24E5E59DA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주여 넓으신 은혜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1A2C30-276A-8039-4387-6C9170FD4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주의 보좌로 나아갈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614A7A-5C8A-07E5-F607-8F8FD51B8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D3EDD9-AE3F-2E65-83B9-312FABF82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777F273-E551-4C9D-9442-1B21492E1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07C9AD-6517-591D-D98A-657603639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1.I am Thine, O Lord, I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24E96C-7268-8912-8228-0666EA9FA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2.Consecrate me now to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C2BF1B-BBFC-E627-5D43-641DEF04E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3.O the pure delight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4DE361-84CD-C630-58FC-EC0260F4E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4.There are depths of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9857BF3-7C7F-6B10-583F-6D9B9A8F3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R.Draw me nearer,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86DC7F-4806-8DE5-7D81-824D5C14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주의 음성을 내가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A07172-37B5-BB09-2AC4-021ACBFBD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주여 넓으신 은혜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5516CE-8A45-19BE-3A8B-2F5412063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458B18-5ACA-9AFF-B859-F9F4DEBC7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구주의 넓은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B934CA6-C955-C793-8E7E-A9BD6DE71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매일 십자가 앞에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1376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2024-02-04T15:11:48Z</dcterms:modified>
</cp:coreProperties>
</file>