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61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42장" id="{9314E672-A66D-4779-BCB1-A0D4BCD72F28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새찬송가 542장" id="{8D0E5955-A33F-46DC-B53D-D66BE26549D0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ECB66-E492-408E-B71F-AC922ECA71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950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93B36-0AE2-4459-8FF7-30BF84EF3E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924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73610-71F4-42AD-9EFD-8CBE2C40E7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D00D5-5CEE-4642-BECD-09A6EFBF71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84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7ECCF-0568-46AA-B355-257C2D8DB4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2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EC659-4782-48E6-A920-1EB183D674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74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7061E-AFC4-4AE6-BCB4-25FC251803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43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263AB-0CC6-4A6C-AA58-AE5E2A707ED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401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73DCA-AC2E-42F8-B135-5591945382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906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3A9CA-DDFB-4878-B3E7-72D2BF34FA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49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604F9-F404-4488-A612-CD31E8A26B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103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73E1E19-6591-4EED-83AB-F3A28604F0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1.'Tis so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8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'tis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구주예수 의지하여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2724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'tis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구주예수 의지하여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375262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'tis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구주예수 의지하여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171698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4.I'm so glad I learned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구주예수 의지하여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384093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4.I'm so glad I learned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구주예수 의지하여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344217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Jesus, how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148453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732"/>
          <a:stretch/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Jesus, how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믿는 것은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5"/>
          <a:stretch/>
        </p:blipFill>
        <p:spPr>
          <a:xfrm>
            <a:off x="0" y="2996952"/>
            <a:ext cx="9144000" cy="21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1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 예수 의지함이 심히 기쁜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구주 예수 의지하여 죄악 벗어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 예수 의지하여 구원함을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 예수 의지함이 심히 기쁜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구주 예수 의지하여 죄악 벗어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 예수 의지하여 구원함을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 예수 의지함이 심히 기쁜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구주 예수 의지하여 죄악 벗어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 예수 의지하여 구원함을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1.'Tis so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225394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 예수 의지함이 심히 기쁜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구주 예수 의지하여 죄악 벗어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 예수 의지하여 구원함을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구주 예수 의지하여 죄악 벗어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 예수 의지하여 구원함을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구주 예수 의지하여 죄악 벗어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 예수 의지하여 구원함을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구주 예수 의지하여 죄악 벗어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 예수 의지하여 구원함을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 예수 의지함이 심히 기쁜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구주 예수 의지하여 죄악 벗어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 예수 의지하여 구원함을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1.'Tis so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184583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1.'Tis so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1816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how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69953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how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136044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how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400588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how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'tis sweet to trust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구주예수 의지함이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427499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1.'Tis so sweet to trust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how sweet to trust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'tis sweet to trust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4.I'm so glad I learned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Jesus, how I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구주예수 의지함이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구주예수 의지하여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구주예수 의지하여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믿는 것은</a:t>
            </a:r>
          </a:p>
        </p:txBody>
      </p:sp>
    </p:spTree>
    <p:extLst>
      <p:ext uri="{BB962C8B-B14F-4D97-AF65-F5344CB8AC3E}">
        <p14:creationId xmlns:p14="http://schemas.microsoft.com/office/powerpoint/2010/main" val="82001538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1160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2024-07-07T14:03:44Z</dcterms:modified>
</cp:coreProperties>
</file>