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56" r:id="rId18"/>
    <p:sldId id="257" r:id="rId19"/>
    <p:sldId id="258" r:id="rId20"/>
    <p:sldId id="272" r:id="rId21"/>
    <p:sldId id="259" r:id="rId22"/>
    <p:sldId id="273" r:id="rId23"/>
    <p:sldId id="260" r:id="rId24"/>
    <p:sldId id="274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43장" id="{3D026CB3-093E-4D20-82B3-0F2B8AA6FA36}">
          <p14:sldIdLst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  <p14:section name="새찬송가 543장" id="{ABF89BA8-6063-45B1-9617-70E0FEDB2D1F}">
          <p14:sldIdLst>
            <p14:sldId id="256"/>
            <p14:sldId id="257"/>
            <p14:sldId id="258"/>
            <p14:sldId id="272"/>
            <p14:sldId id="259"/>
            <p14:sldId id="273"/>
            <p14:sldId id="26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47E11-77C1-4CC8-B3E3-C5F2699444E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176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F40DB-CE2B-405D-AD2F-4B96F52CB9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015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22E56-AE85-4476-9328-6C34194B98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750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FD697-6D3E-4C1F-BE73-DF8AF59FC4A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434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D0AD3-6919-41D5-A596-FA8468509E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555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618FC-B38D-453D-B1AD-542C98408F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742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5ED34-D9B5-4E1C-B30A-73E1AD5097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860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D105A-D9BC-45AB-85C0-E43812ED33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6187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C8F9A-C461-43AA-A55B-A3C8D1E3B9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183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565B4-A249-40AE-A03F-BEEFE9093F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BDC3E-750C-4559-9515-83313FF19C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204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D91CFE9-42B3-460F-AC56-F9EB82874C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1.Simply trusting ev'ry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어려운 일 당할 때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35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3.Singing if my way 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밝을 때에 노래와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309853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3.Singing if my way 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밝을 때에 노래와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165115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3.Singing if my way 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밝을 때에 노래와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118257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4.Trusting Him whilst life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생명 있을 동안에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7919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4.Trusting Him whilst life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생명 있을 동안에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1811455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R.Trusting as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3658570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R.Trusting as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87739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어려운 일 당할 때 나의 믿음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성령께서 내 마음 밝히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밝을 때에 노래와 어둘 때에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있을 동안에 예수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어려운 일 당할 때 나의 믿음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성령께서 내 마음 밝히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밝을 때에 노래와 어둘 때에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있을 동안에 예수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어려운 일 당할 때 나의 믿음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성령께서 내 마음 밝히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밝을 때에 노래와 어둘 때에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있을 동안에 예수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1.Simply trusting ev'ry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어려운 일 당할 때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3966200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어려운 일 당할 때 나의 믿음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성령께서 내 마음 밝히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밝을 때에 노래와 어둘 때에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있을 동안에 예수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어려운 일 당할 때 나의 믿음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성령께서 내 마음 밝히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밝을 때에 노래와 어둘 때에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있을 동안에 예수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어려운 일 당할 때 나의 믿음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성령께서 내 마음 밝히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밝을 때에 노래와 어둘 때에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있을 동안에 예수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어려운 일 당할 때 나의 믿음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성령께서 내 마음 밝히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밝을 때에 노래와 어둘 때에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생명 있을 동안에 예수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어려운 일 당할 때 나의 믿음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성령께서 내 마음 밝히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밝을 때에 노래와 어둘 때에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생명 있을 동안에 예수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1.Simply trusting ev'ry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어려운 일 당할 때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298461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1.Simply trusting ev'ry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어려운 일 당할 때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1769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2.Brightly doth His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성령께서 내 마음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384124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2.Brightly doth His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성령께서 내 마음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278214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2.Brightly doth His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성령께서 내 마음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63358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2.Brightly doth His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성령께서 내 마음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383106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3.Singing if my way 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밝을 때에 노래와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371478916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1096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2025-06-01T13:04:51Z</dcterms:modified>
</cp:coreProperties>
</file>