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569장" id="{CC079B1E-0EA2-4640-AF71-7B04E2771E02}">
          <p14:sldIdLst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</p14:sldIdLst>
        </p14:section>
        <p14:section name="새찬송가 569장" id="{157B9278-DA0D-488E-A059-38C8563D97A5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017" autoAdjust="0"/>
    <p:restoredTop sz="86473" autoAdjust="0"/>
  </p:normalViewPr>
  <p:slideViewPr>
    <p:cSldViewPr>
      <p:cViewPr varScale="1">
        <p:scale>
          <a:sx n="88" d="100"/>
          <a:sy n="88" d="100"/>
        </p:scale>
        <p:origin x="2400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CE0B99-2616-417C-BC6C-6C9487415E4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97127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D2C7F4-CF64-4D75-AB48-21476F1D37A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47553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14AE64-D0A2-418B-AA8E-13CEE6354AB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5598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75A8C-5153-4054-AEE4-5FA4028FCC5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25188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6A2C62-0E58-45E8-A1C5-466F7D0DCDB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0581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BB1CD6-D3E1-4CF2-B887-48477C46EB3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59499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E39FD0-646C-4C2B-9F99-23BFD1F2CD4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52079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D8FF0D-1746-4B22-A968-B4B6F43A052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49535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50E28D-4122-47C1-A2FE-4CCCA380538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90133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2CBD07-2F78-4030-847E-C3B54041694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81099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228150-43A9-480D-B613-037945458C6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33746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C6F8E313-0BB9-4D6B-BC41-083CEAD1BA4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1.Savior, like a shepherd lead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 are Thine; do Thou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 hast promised to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4.Early let us seek Thy favor,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선한 목자 되신 우리 주</a:t>
            </a:r>
          </a:p>
        </p:txBody>
      </p:sp>
      <p:sp>
        <p:nvSpPr>
          <p:cNvPr id="2055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양의 문이 되신 예수여</a:t>
            </a:r>
          </a:p>
        </p:txBody>
      </p:sp>
      <p:sp>
        <p:nvSpPr>
          <p:cNvPr id="2056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흠이 많고 약한 우리를</a:t>
            </a:r>
          </a:p>
        </p:txBody>
      </p:sp>
      <p:sp>
        <p:nvSpPr>
          <p:cNvPr id="2057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일찍 주의 뜻을 따라서</a:t>
            </a:r>
          </a:p>
        </p:txBody>
      </p:sp>
      <p:pic>
        <p:nvPicPr>
          <p:cNvPr id="2058" name="그림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850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1.Savior, like a shepherd lead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 are Thine; do Thou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3.Thou hast promised to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4.Early let us seek Thy favor,</a:t>
            </a:r>
            <a:endParaRPr lang="ko-KR" altLang="en-US" sz="1100"/>
          </a:p>
        </p:txBody>
      </p:sp>
      <p:sp>
        <p:nvSpPr>
          <p:cNvPr id="112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선한 목자 되신 우리 주</a:t>
            </a:r>
          </a:p>
        </p:txBody>
      </p:sp>
      <p:sp>
        <p:nvSpPr>
          <p:cNvPr id="112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양의 문이 되신 예수여</a:t>
            </a:r>
          </a:p>
        </p:txBody>
      </p:sp>
      <p:sp>
        <p:nvSpPr>
          <p:cNvPr id="112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흠이 많고 약한 우리를</a:t>
            </a:r>
          </a:p>
        </p:txBody>
      </p:sp>
      <p:sp>
        <p:nvSpPr>
          <p:cNvPr id="112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일찍 주의 뜻을 따라서</a:t>
            </a:r>
          </a:p>
        </p:txBody>
      </p:sp>
    </p:spTree>
    <p:extLst>
      <p:ext uri="{BB962C8B-B14F-4D97-AF65-F5344CB8AC3E}">
        <p14:creationId xmlns:p14="http://schemas.microsoft.com/office/powerpoint/2010/main" val="179125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1.Savior, like a shepherd lead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 are Thine; do Thou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3.Thou hast promised to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4.Early let us seek Thy favor,</a:t>
            </a:r>
            <a:endParaRPr lang="ko-KR" altLang="en-US" sz="1100"/>
          </a:p>
        </p:txBody>
      </p:sp>
      <p:sp>
        <p:nvSpPr>
          <p:cNvPr id="122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선한 목자 되신 우리 주</a:t>
            </a:r>
          </a:p>
        </p:txBody>
      </p:sp>
      <p:sp>
        <p:nvSpPr>
          <p:cNvPr id="122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양의 문이 되신 예수여</a:t>
            </a:r>
          </a:p>
        </p:txBody>
      </p:sp>
      <p:sp>
        <p:nvSpPr>
          <p:cNvPr id="122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흠이 많고 약한 우리를</a:t>
            </a:r>
          </a:p>
        </p:txBody>
      </p:sp>
      <p:sp>
        <p:nvSpPr>
          <p:cNvPr id="122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일찍 주의 뜻을 따라서</a:t>
            </a:r>
          </a:p>
        </p:txBody>
      </p:sp>
    </p:spTree>
    <p:extLst>
      <p:ext uri="{BB962C8B-B14F-4D97-AF65-F5344CB8AC3E}">
        <p14:creationId xmlns:p14="http://schemas.microsoft.com/office/powerpoint/2010/main" val="1688971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1.Savior, like a shepherd lead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 are Thine; do Thou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3.Thou hast promised to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4.Early let us seek Thy favor,</a:t>
            </a:r>
            <a:endParaRPr lang="ko-KR" altLang="en-US" sz="1100"/>
          </a:p>
        </p:txBody>
      </p:sp>
      <p:sp>
        <p:nvSpPr>
          <p:cNvPr id="133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선한 목자 되신 우리 주</a:t>
            </a:r>
          </a:p>
        </p:txBody>
      </p:sp>
      <p:sp>
        <p:nvSpPr>
          <p:cNvPr id="133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양의 문이 되신 예수여</a:t>
            </a:r>
          </a:p>
        </p:txBody>
      </p:sp>
      <p:sp>
        <p:nvSpPr>
          <p:cNvPr id="133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흠이 많고 약한 우리를</a:t>
            </a:r>
          </a:p>
        </p:txBody>
      </p:sp>
      <p:sp>
        <p:nvSpPr>
          <p:cNvPr id="133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일찍 주의 뜻을 따라서</a:t>
            </a:r>
          </a:p>
        </p:txBody>
      </p:sp>
    </p:spTree>
    <p:extLst>
      <p:ext uri="{BB962C8B-B14F-4D97-AF65-F5344CB8AC3E}">
        <p14:creationId xmlns:p14="http://schemas.microsoft.com/office/powerpoint/2010/main" val="1688753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1.Savior, like a shepherd lead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 are Thine; do Thou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 hast promised to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4.Early let us seek Thy favor,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선한 목자 되신 우리 주</a:t>
            </a:r>
          </a:p>
        </p:txBody>
      </p:sp>
      <p:sp>
        <p:nvSpPr>
          <p:cNvPr id="143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양의 문이 되신 예수여</a:t>
            </a:r>
          </a:p>
        </p:txBody>
      </p:sp>
      <p:sp>
        <p:nvSpPr>
          <p:cNvPr id="143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흠이 많고 약한 우리를</a:t>
            </a:r>
          </a:p>
        </p:txBody>
      </p:sp>
      <p:sp>
        <p:nvSpPr>
          <p:cNvPr id="143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일찍 주의 뜻을 따라서</a:t>
            </a:r>
          </a:p>
        </p:txBody>
      </p:sp>
    </p:spTree>
    <p:extLst>
      <p:ext uri="{BB962C8B-B14F-4D97-AF65-F5344CB8AC3E}">
        <p14:creationId xmlns:p14="http://schemas.microsoft.com/office/powerpoint/2010/main" val="3644191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1.Savior, like a shepherd lead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 are Thine; do Thou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 hast promised to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4.Early let us seek Thy favor,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선한 목자 되신 우리 주</a:t>
            </a:r>
          </a:p>
        </p:txBody>
      </p:sp>
      <p:sp>
        <p:nvSpPr>
          <p:cNvPr id="153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양의 문이 되신 예수여</a:t>
            </a:r>
          </a:p>
        </p:txBody>
      </p:sp>
      <p:sp>
        <p:nvSpPr>
          <p:cNvPr id="153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흠이 많고 약한 우리를</a:t>
            </a:r>
          </a:p>
        </p:txBody>
      </p:sp>
      <p:sp>
        <p:nvSpPr>
          <p:cNvPr id="153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일찍 주의 뜻을 따라서</a:t>
            </a:r>
          </a:p>
        </p:txBody>
      </p:sp>
    </p:spTree>
    <p:extLst>
      <p:ext uri="{BB962C8B-B14F-4D97-AF65-F5344CB8AC3E}">
        <p14:creationId xmlns:p14="http://schemas.microsoft.com/office/powerpoint/2010/main" val="784257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1.Savior, like a shepherd lead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 are Thine; do Thou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 hast promised to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4.Early let us seek Thy favor,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선한 목자 되신 우리 주</a:t>
            </a:r>
          </a:p>
        </p:txBody>
      </p:sp>
      <p:sp>
        <p:nvSpPr>
          <p:cNvPr id="163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양의 문이 되신 예수여</a:t>
            </a:r>
          </a:p>
        </p:txBody>
      </p:sp>
      <p:sp>
        <p:nvSpPr>
          <p:cNvPr id="163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흠이 많고 약한 우리를</a:t>
            </a:r>
          </a:p>
        </p:txBody>
      </p:sp>
      <p:sp>
        <p:nvSpPr>
          <p:cNvPr id="163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일찍 주의 뜻을 따라서</a:t>
            </a:r>
          </a:p>
        </p:txBody>
      </p:sp>
    </p:spTree>
    <p:extLst>
      <p:ext uri="{BB962C8B-B14F-4D97-AF65-F5344CB8AC3E}">
        <p14:creationId xmlns:p14="http://schemas.microsoft.com/office/powerpoint/2010/main" val="3218582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1.Savior, like a shepherd lead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 are Thine; do Thou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 hast promised to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4.Early let us seek Thy favor,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선한 목자 되신 우리 주</a:t>
            </a:r>
          </a:p>
        </p:txBody>
      </p:sp>
      <p:sp>
        <p:nvSpPr>
          <p:cNvPr id="174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양의 문이 되신 예수여</a:t>
            </a:r>
          </a:p>
        </p:txBody>
      </p:sp>
      <p:sp>
        <p:nvSpPr>
          <p:cNvPr id="174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흠이 많고 약한 우리를</a:t>
            </a:r>
          </a:p>
        </p:txBody>
      </p:sp>
      <p:sp>
        <p:nvSpPr>
          <p:cNvPr id="174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일찍 주의 뜻을 따라서</a:t>
            </a:r>
          </a:p>
        </p:txBody>
      </p:sp>
    </p:spTree>
    <p:extLst>
      <p:ext uri="{BB962C8B-B14F-4D97-AF65-F5344CB8AC3E}">
        <p14:creationId xmlns:p14="http://schemas.microsoft.com/office/powerpoint/2010/main" val="1189747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선한 목자 되신 우리 주 항상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양의 문이 되신 예수여 우리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흠이 많고 약한 우리를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일찍 주의 뜻을 따라서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선한 목자 되신 우리 주 항상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양의 문이 되신 예수여 우리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흠이 많고 약한 우리를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일찍 주의 뜻을 따라서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선한 목자 되신 우리 주 항상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양의 문이 되신 예수여 우리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흠이 많고 약한 우리를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일찍 주의 뜻을 따라서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1.Savior, like a shepherd lead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 are Thine; do Thou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 hast promised to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4.Early let us seek Thy favor,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선한 목자 되신 우리 주</a:t>
            </a:r>
          </a:p>
        </p:txBody>
      </p:sp>
      <p:sp>
        <p:nvSpPr>
          <p:cNvPr id="308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양의 문이 되신 예수여</a:t>
            </a:r>
          </a:p>
        </p:txBody>
      </p:sp>
      <p:sp>
        <p:nvSpPr>
          <p:cNvPr id="308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흠이 많고 약한 우리를</a:t>
            </a:r>
          </a:p>
        </p:txBody>
      </p:sp>
      <p:sp>
        <p:nvSpPr>
          <p:cNvPr id="308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일찍 주의 뜻을 따라서</a:t>
            </a:r>
          </a:p>
        </p:txBody>
      </p:sp>
    </p:spTree>
    <p:extLst>
      <p:ext uri="{BB962C8B-B14F-4D97-AF65-F5344CB8AC3E}">
        <p14:creationId xmlns:p14="http://schemas.microsoft.com/office/powerpoint/2010/main" val="2208366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선한 목자 되신 우리 주 항상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양의 문이 되신 예수여 우리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흠이 많고 약한 우리를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일찍 주의 뜻을 따라서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선한 목자 되신 우리 주 항상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양의 문이 되신 예수여 우리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흠이 많고 약한 우리를</a:t>
            </a: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일찍 주의 뜻을 따라서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선한 목자 되신 우리 주 항상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양의 문이 되신 예수여 우리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흠이 많고 약한 우리를</a:t>
            </a:r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일찍 주의 뜻을 따라서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선한 목자 되신 우리 주 항상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양의 문이 되신 예수여 우리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흠이 많고 약한 우리를</a:t>
            </a:r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일찍 주의 뜻을 따라서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선한 목자 되신 우리 주 항상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양의 문이 되신 예수여 우리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흠이 많고 약한 우리를</a:t>
            </a:r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일찍 주의 뜻을 따라서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선한 목자 되신 우리 주 항상</a:t>
            </a:r>
          </a:p>
        </p:txBody>
      </p:sp>
      <p:sp>
        <p:nvSpPr>
          <p:cNvPr id="102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양의 문이 되신 예수여 우리</a:t>
            </a:r>
          </a:p>
        </p:txBody>
      </p:sp>
      <p:sp>
        <p:nvSpPr>
          <p:cNvPr id="102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흠이 많고 약한 우리를</a:t>
            </a:r>
          </a:p>
        </p:txBody>
      </p:sp>
      <p:sp>
        <p:nvSpPr>
          <p:cNvPr id="1024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일찍 주의 뜻을 따라서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선한 목자 되신 우리 주 항상</a:t>
            </a:r>
          </a:p>
        </p:txBody>
      </p:sp>
      <p:sp>
        <p:nvSpPr>
          <p:cNvPr id="1126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양의 문이 되신 예수여 우리</a:t>
            </a:r>
          </a:p>
        </p:txBody>
      </p:sp>
      <p:sp>
        <p:nvSpPr>
          <p:cNvPr id="1126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흠이 많고 약한 우리를</a:t>
            </a:r>
          </a:p>
        </p:txBody>
      </p:sp>
      <p:sp>
        <p:nvSpPr>
          <p:cNvPr id="1127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일찍 주의 뜻을 따라서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선한 목자 되신 우리 주 항상</a:t>
            </a:r>
          </a:p>
        </p:txBody>
      </p:sp>
      <p:sp>
        <p:nvSpPr>
          <p:cNvPr id="1229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양의 문이 되신 예수여 우리</a:t>
            </a:r>
          </a:p>
        </p:txBody>
      </p:sp>
      <p:sp>
        <p:nvSpPr>
          <p:cNvPr id="1229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흠이 많고 약한 우리를</a:t>
            </a:r>
          </a:p>
        </p:txBody>
      </p:sp>
      <p:sp>
        <p:nvSpPr>
          <p:cNvPr id="1229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일찍 주의 뜻을 따라서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선한 목자 되신 우리 주 항상</a:t>
            </a:r>
          </a:p>
        </p:txBody>
      </p:sp>
      <p:sp>
        <p:nvSpPr>
          <p:cNvPr id="1331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양의 문이 되신 예수여 우리</a:t>
            </a:r>
          </a:p>
        </p:txBody>
      </p:sp>
      <p:sp>
        <p:nvSpPr>
          <p:cNvPr id="1331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흠이 많고 약한 우리를</a:t>
            </a:r>
          </a:p>
        </p:txBody>
      </p:sp>
      <p:sp>
        <p:nvSpPr>
          <p:cNvPr id="1331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일찍 주의 뜻을 따라서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1.Savior, like a shepherd lead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 are Thine; do Thou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 hast promised to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4.Early let us seek Thy favor,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선한 목자 되신 우리 주</a:t>
            </a:r>
          </a:p>
        </p:txBody>
      </p:sp>
      <p:sp>
        <p:nvSpPr>
          <p:cNvPr id="410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양의 문이 되신 예수여</a:t>
            </a:r>
          </a:p>
        </p:txBody>
      </p:sp>
      <p:sp>
        <p:nvSpPr>
          <p:cNvPr id="410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흠이 많고 약한 우리를</a:t>
            </a:r>
          </a:p>
        </p:txBody>
      </p:sp>
      <p:sp>
        <p:nvSpPr>
          <p:cNvPr id="410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일찍 주의 뜻을 따라서</a:t>
            </a:r>
          </a:p>
        </p:txBody>
      </p:sp>
    </p:spTree>
    <p:extLst>
      <p:ext uri="{BB962C8B-B14F-4D97-AF65-F5344CB8AC3E}">
        <p14:creationId xmlns:p14="http://schemas.microsoft.com/office/powerpoint/2010/main" val="2093925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1.Savior, like a shepherd lead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 are Thine; do Thou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 hast promised to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4.Early let us seek Thy favor,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선한 목자 되신 우리 주</a:t>
            </a:r>
          </a:p>
        </p:txBody>
      </p:sp>
      <p:sp>
        <p:nvSpPr>
          <p:cNvPr id="512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양의 문이 되신 예수여</a:t>
            </a:r>
          </a:p>
        </p:txBody>
      </p:sp>
      <p:sp>
        <p:nvSpPr>
          <p:cNvPr id="512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흠이 많고 약한 우리를</a:t>
            </a:r>
          </a:p>
        </p:txBody>
      </p:sp>
      <p:sp>
        <p:nvSpPr>
          <p:cNvPr id="513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일찍 주의 뜻을 따라서</a:t>
            </a:r>
          </a:p>
        </p:txBody>
      </p:sp>
    </p:spTree>
    <p:extLst>
      <p:ext uri="{BB962C8B-B14F-4D97-AF65-F5344CB8AC3E}">
        <p14:creationId xmlns:p14="http://schemas.microsoft.com/office/powerpoint/2010/main" val="1292748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1.Savior, like a shepherd lead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2.We are Thine; do Thou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 hast promised to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4.Early let us seek Thy favor,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선한 목자 되신 우리 주</a:t>
            </a:r>
          </a:p>
        </p:txBody>
      </p:sp>
      <p:sp>
        <p:nvSpPr>
          <p:cNvPr id="61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양의 문이 되신 예수여</a:t>
            </a:r>
          </a:p>
        </p:txBody>
      </p:sp>
      <p:sp>
        <p:nvSpPr>
          <p:cNvPr id="615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흠이 많고 약한 우리를</a:t>
            </a:r>
          </a:p>
        </p:txBody>
      </p:sp>
      <p:sp>
        <p:nvSpPr>
          <p:cNvPr id="615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일찍 주의 뜻을 따라서</a:t>
            </a:r>
          </a:p>
        </p:txBody>
      </p:sp>
    </p:spTree>
    <p:extLst>
      <p:ext uri="{BB962C8B-B14F-4D97-AF65-F5344CB8AC3E}">
        <p14:creationId xmlns:p14="http://schemas.microsoft.com/office/powerpoint/2010/main" val="420887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1.Savior, like a shepherd lead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2.We are Thine; do Thou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 hast promised to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4.Early let us seek Thy favor,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선한 목자 되신 우리 주</a:t>
            </a:r>
          </a:p>
        </p:txBody>
      </p:sp>
      <p:sp>
        <p:nvSpPr>
          <p:cNvPr id="71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양의 문이 되신 예수여</a:t>
            </a:r>
          </a:p>
        </p:txBody>
      </p:sp>
      <p:sp>
        <p:nvSpPr>
          <p:cNvPr id="71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흠이 많고 약한 우리를</a:t>
            </a:r>
          </a:p>
        </p:txBody>
      </p:sp>
      <p:sp>
        <p:nvSpPr>
          <p:cNvPr id="71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일찍 주의 뜻을 따라서</a:t>
            </a:r>
          </a:p>
        </p:txBody>
      </p:sp>
    </p:spTree>
    <p:extLst>
      <p:ext uri="{BB962C8B-B14F-4D97-AF65-F5344CB8AC3E}">
        <p14:creationId xmlns:p14="http://schemas.microsoft.com/office/powerpoint/2010/main" val="2880639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1.Savior, like a shepherd lead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2.We are Thine; do Thou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 hast promised to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4.Early let us seek Thy favor,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선한 목자 되신 우리 주</a:t>
            </a:r>
          </a:p>
        </p:txBody>
      </p:sp>
      <p:sp>
        <p:nvSpPr>
          <p:cNvPr id="82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양의 문이 되신 예수여</a:t>
            </a:r>
          </a:p>
        </p:txBody>
      </p:sp>
      <p:sp>
        <p:nvSpPr>
          <p:cNvPr id="82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흠이 많고 약한 우리를</a:t>
            </a:r>
          </a:p>
        </p:txBody>
      </p:sp>
      <p:sp>
        <p:nvSpPr>
          <p:cNvPr id="82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일찍 주의 뜻을 따라서</a:t>
            </a:r>
          </a:p>
        </p:txBody>
      </p:sp>
    </p:spTree>
    <p:extLst>
      <p:ext uri="{BB962C8B-B14F-4D97-AF65-F5344CB8AC3E}">
        <p14:creationId xmlns:p14="http://schemas.microsoft.com/office/powerpoint/2010/main" val="2728026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1.Savior, like a shepherd lead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2.We are Thine; do Thou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 hast promised to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4.Early let us seek Thy favor,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선한 목자 되신 우리 주</a:t>
            </a:r>
          </a:p>
        </p:txBody>
      </p:sp>
      <p:sp>
        <p:nvSpPr>
          <p:cNvPr id="92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양의 문이 되신 예수여</a:t>
            </a:r>
          </a:p>
        </p:txBody>
      </p:sp>
      <p:sp>
        <p:nvSpPr>
          <p:cNvPr id="92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흠이 많고 약한 우리를</a:t>
            </a:r>
          </a:p>
        </p:txBody>
      </p:sp>
      <p:sp>
        <p:nvSpPr>
          <p:cNvPr id="92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일찍 주의 뜻을 따라서</a:t>
            </a:r>
          </a:p>
        </p:txBody>
      </p:sp>
    </p:spTree>
    <p:extLst>
      <p:ext uri="{BB962C8B-B14F-4D97-AF65-F5344CB8AC3E}">
        <p14:creationId xmlns:p14="http://schemas.microsoft.com/office/powerpoint/2010/main" val="4019164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1.Savior, like a shepherd lead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 are Thine; do Thou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3.Thou hast promised to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4.Early let us seek Thy favor,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선한 목자 되신 우리 주</a:t>
            </a:r>
          </a:p>
        </p:txBody>
      </p:sp>
      <p:sp>
        <p:nvSpPr>
          <p:cNvPr id="102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양의 문이 되신 예수여</a:t>
            </a:r>
          </a:p>
        </p:txBody>
      </p:sp>
      <p:sp>
        <p:nvSpPr>
          <p:cNvPr id="102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흠이 많고 약한 우리를</a:t>
            </a:r>
          </a:p>
        </p:txBody>
      </p:sp>
      <p:sp>
        <p:nvSpPr>
          <p:cNvPr id="102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일찍 주의 뜻을 따라서</a:t>
            </a:r>
          </a:p>
        </p:txBody>
      </p:sp>
    </p:spTree>
    <p:extLst>
      <p:ext uri="{BB962C8B-B14F-4D97-AF65-F5344CB8AC3E}">
        <p14:creationId xmlns:p14="http://schemas.microsoft.com/office/powerpoint/2010/main" val="3108585187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1220</Words>
  <Application>Microsoft Office PowerPoint</Application>
  <PresentationFormat>On-screen Show (4:3)</PresentationFormat>
  <Paragraphs>176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29</cp:revision>
  <dcterms:created xsi:type="dcterms:W3CDTF">2014-07-22T01:22:16Z</dcterms:created>
  <dcterms:modified xsi:type="dcterms:W3CDTF">2024-01-28T15:16:28Z</dcterms:modified>
</cp:coreProperties>
</file>