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56" r:id="rId23"/>
    <p:sldId id="257" r:id="rId24"/>
    <p:sldId id="258" r:id="rId25"/>
    <p:sldId id="259" r:id="rId26"/>
    <p:sldId id="260" r:id="rId27"/>
    <p:sldId id="261" r:id="rId28"/>
    <p:sldId id="272" r:id="rId29"/>
    <p:sldId id="273" r:id="rId30"/>
    <p:sldId id="262" r:id="rId31"/>
    <p:sldId id="263" r:id="rId32"/>
    <p:sldId id="264" r:id="rId33"/>
    <p:sldId id="265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70장" id="{119B00FC-20DD-4BB6-AB72-EEDC8E8AD6DB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새찬송가 570장" id="{106C374D-8623-4502-BA20-4AB943871BD5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1" d="100"/>
          <a:sy n="101" d="100"/>
        </p:scale>
        <p:origin x="1194" y="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2459E-C671-462E-9A28-FB59E07B5D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8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07BF9-4038-441E-8084-41F0F900F4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0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08DCA-35B3-40B3-B4BF-AAD0763D95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6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80E32-2FC0-4A29-80CC-5F33AAA175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643F8-8ECD-4C29-AE27-101EDB7943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05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33C5E-5053-4158-AF24-DCF19F0612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0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30EC-6326-442C-89B2-DF0EFBBCC0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41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EBEBE-2213-4469-A6C8-C6E3AD136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313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A2377-2915-41F5-A1E4-E86A934A9A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84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BCB0B-A0CE-430D-8BA6-F2CEF266E1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5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1C61-4568-405A-B2AA-23C3101E48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11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94AC36B-9672-4B28-A282-9EDA24CA8A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  <p:pic>
        <p:nvPicPr>
          <p:cNvPr id="2058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2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0146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3268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8052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46869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2111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97149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50975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400341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61154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67266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24505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50851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25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25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25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23781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975497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99546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048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84817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67083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37131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1530</Words>
  <Application>Microsoft Office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2024-11-10T14:31:38Z</dcterms:modified>
</cp:coreProperties>
</file>