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78장" id="{A4F10651-FC16-40F0-812B-1053FF2E3A93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새찬송가 578장" id="{7FD1B38B-C934-4AC4-A2C0-0919E4F983A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B06F6-2BB5-3021-2708-25073F919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23612F-7583-FCFD-7A76-EC4C42624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49C84D-63BE-89C4-CA71-99319CCFB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2A703-27A3-481E-98FF-83CEE7787E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1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2E800-8592-EB84-67E0-8E8846FC4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971A49-8062-85DB-5732-1E31B5067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4CA251-2D83-A78A-D807-0BFBC2BAE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1BDBA-EFD9-4E0E-8104-54A6AEBE0D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9179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F883E7-0C53-2DDE-E02A-A42AD1F8B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BC493-B713-0439-137E-E6EB3979D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6B3E3E-1371-A3B3-2BDD-CB3C93DD0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FC47-B9D4-45A9-AE5C-6863D547C9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456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38C50-81F8-7228-8B71-1EF5F88F7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1835D4-3FF4-6438-EAC7-EE00C0327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62505A-6FF8-7862-A7F8-AFCFB3D51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9DAB2-1431-46E3-A167-2DF965F36B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553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65B59-B1F2-BAB7-240E-4AB57E959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1D8B0-D760-AC1D-5843-E2E3ABEAB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F776FB-D870-1ADA-AAEC-0540B2DDE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2529A-EEA0-4A4A-BA17-456E7011DF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041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9E0DD-D18F-B312-1920-16D93181B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C683F9-2CC9-1897-B583-E44F7ED22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D5DCF-5EEF-5A1F-45E3-0778EB7C3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A5C42-0160-4038-B5DF-0486756B1F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638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469884-6173-6260-C1B5-2CA8618BB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1CC9FA-D748-9BA9-D259-19836FB28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112811-1EC5-E316-DFCD-8294E5D87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D5CB9-129F-4072-BDE6-C95FC95C65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235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75E3E4-FC0C-38D3-E0F4-3CBD1A337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C5063-2B85-82E7-D1EA-4690C185D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11F9E9-FD99-8F6F-1C12-FE09B59DD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7DDFE-9646-4CE8-866E-D50A5657FF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4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C50E55-D95F-167C-331C-F45E878E6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2F1D59-F9E5-E2E1-30DB-9E348D933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1BBF84-6E3B-CB2B-200B-E7751F77E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B33DE-8CC7-42E9-9D63-4740672334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1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8BDFE-B877-60E6-8B72-6833809A5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0ED5D-D480-5F71-4C2B-0E595032C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3DE18-5A41-1A55-C943-E2F639829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5C0B5-5994-4B9C-B2D0-C93C6A01A8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336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97B57-4175-B363-8A7B-B6713D549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C9C51-A7C5-30C3-AA9C-2ABA230E5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0BBC5-F458-C105-2C13-34072687C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206D1-9A03-4C2C-9FD4-6200BBAE28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962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528A88-3BCD-50E4-C6DD-6F832AFE8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8D5C22-0115-9780-7FBF-B69520527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EB03F5-240C-3710-4DE0-8772DBE55C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E0B9A1-026A-00AA-95D2-53D135EA73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06630E-94BA-9ED1-4ACD-6E966FDCAB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742D5F0-F4C6-48F0-8704-B88574F46C8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C05094-ABF0-4AF6-02D8-BABC1762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look at my mother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322090-A779-4AC9-623D-E4145C863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0E13EA-72FE-934C-8D61-E70F4D9D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689E73-57C4-7970-9111-17C54E232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2A71D2-2372-EEF1-05BA-166D5E88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언제나 바라봐도 늘 보고 싶은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23BD3E-17BA-170D-EBD4-718F0086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88FE1A-40B9-483C-FEB0-E075A32DF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9A856F-DC19-9E46-AD5C-48525CE9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7003FBBB-06C7-FCC9-4066-8175F9553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170810B-3612-7292-C24C-DE05A96B6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2F6764-B218-972E-824A-6B4ABF72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7B97B0-73BF-BBA2-65E3-71AAF399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A90A86-CBD1-5B7B-ACEF-436611A24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showed His love for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4119FC-1FA8-B802-8EB2-FF761AEF2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41462C-77BC-1424-C8AC-7CBDB66D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4F2F86-4310-BA1E-3913-E7EAF33A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D9D4E3-0FD1-BEF5-D4FB-C8B738E83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죄인을 구하시려 독생자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CD48B1-980F-F954-9AAB-8A6CC8EEF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3D4DC24-E5F9-6A70-D225-3B81C6A2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2A7A59-50D7-BE4A-A924-77E48BA6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8EA36A-99FC-9F7C-B9F5-9329F0BC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581A1E-7201-F370-DBF0-A5461D10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showed His love for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5565B3-56BF-6AC4-BA1E-A31D021B5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FB9DBE-51D2-2B7A-2C36-6621B5D1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226B44-A01E-6041-34D2-CF93A38BA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72C8BD-3DFF-168D-5494-2B3D5337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죄인을 구하시려 독생자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977A1E-BCB9-17AF-D950-3FC10178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2A68811-ECC3-151A-1766-290F65547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FA319A-193D-C012-BEC2-94308B18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D731E4-EBBC-BA27-7CFE-05F3933E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CACBE9-EE08-A155-0EFA-3E46FDA78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showed His love for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19C700-D663-0361-7B13-27DFDC763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B0584C-963D-0378-0A70-6AFE1DB1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2E1453-BC8F-DEBF-26FC-A68EF03C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6F6281-A4D1-6079-5A67-561709C49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죄인을 구하시려 독생자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0C3F7B-45D9-B97A-422C-94ABDB98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666514D-DF7D-E875-4AA0-0F7CECCCE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0BA98A-745D-B1DA-CD78-D18A4B86E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4700D3-1919-870A-4F84-96A565AEC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C50828-1C9E-A82B-5CD0-FF7ED014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5188573-8F42-6BC8-1FA7-9301BA60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4.Who knows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A42BC8-F3E7-A203-6747-53828C26E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D5E5B5-AB64-104F-6AD4-AADBC8D9C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AE5BBF-C2BA-8967-7DB4-FA8FF3AE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DDB068-5228-F162-2F28-3C37264E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어머니 크신 사랑 뉘 감히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E9E1691-C711-D63E-B438-32C0908F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379B14-E92F-D785-A6F4-19DEF3F18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3A53E7-27C0-2298-43C4-DC8382A8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F69C85-87C7-17D9-5940-90E5DC0C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02C5DE-9976-D38C-E7A7-48FAF7C8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4.Who knows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6C15EA-3003-C76D-C479-7463BDAC4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F4462D-50CB-43ED-23AA-79E5B6A2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C9C59C-D152-F1B6-16C0-EFF1312C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0AA692-BCB4-4D9A-7545-DBE8378F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어머니 크신 사랑 뉘 감히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532A2C8-93D1-8109-A571-93778BDF2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4AB513-9E22-9B97-B3D8-5FC099CA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AF196A-F399-D159-D779-55AB805F3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BB3A14-D315-ABB0-8F34-5C290F1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32C575-7FE9-6A2D-F4D0-6E65BB42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4.Who knows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8D5B7B-2F15-08AD-7EE2-2180B10D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C2F998-84CD-7EE1-3B76-81FA2874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9D5E85-E782-393D-6DDD-68687A296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9C037B-DC41-B2D9-1427-9C352BA6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어머니 크신 사랑 뉘 감히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C923A22-A263-9233-C0A1-83F98CFE4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A02679-23D5-1B81-EB74-13F8C4FF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288215C-10A2-A503-30A4-4FE4485B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671065-B8F3-297A-2DFC-5B5F349B9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3C2109-2691-E062-AC97-2E3F8459B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4.Who knows the love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6A9A00-C8B9-5C34-DFA1-DB65527E0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9AD261-5ADE-FA1D-67AA-F26AB98A0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D3876F-E395-30A7-0F04-B0D10940D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21CE03-00DC-2F04-37D8-7073639B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어머니 크신 사랑 뉘 감히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172C156-F4B5-B4B8-5AF6-89E0E3B1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CF6CE0-1824-961E-32D0-97B41BAB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언제나 바라봐도 늘 보고 싶은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43E6AA-8F4F-395F-782B-AF4431A8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FBE0BA-1009-02E3-E17E-2077D0405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2859B4-B0B4-7AB2-7925-3040BE40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64773B3-D6D6-78BC-C9A4-C38C21D7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5B8D32-918D-28D1-07D5-CCAF8A36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언제나 바라봐도 늘 보고 싶은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3F3C57-4F91-1AA0-803E-54EF5F2D1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E343D0-61FD-211B-4E18-4DEFFC3F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6E312B-CC07-225F-32B0-23891F04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0FF3C88-D3BB-7465-BFD0-BBE1E253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07200F-7E65-29A3-DB93-62DD1AF0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언제나 바라봐도 늘 보고 싶은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60E132-4FD0-2117-53C8-D54A5D3A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3BF940-BCBE-8B67-EF6C-A9361477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EDE748-AEA0-2B03-B32E-041B2778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BB605C0-CCB6-E641-DBC6-F8C2B8814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73674BD-F057-B43B-D1BB-583696EC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look at my mother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8181B6-33AC-F231-FA10-7B11A644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1C3B7A-1732-8A2F-B9F3-FB0AEBDCD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B1CBA5-DC59-1549-28E0-7537CC41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5914AE8-5D89-9E3A-B7D0-79A6A688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언제나 바라봐도 늘 보고 싶은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8BBBDB-6E84-7B3E-F82B-D0451F8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B24357-E37D-92FA-58DF-F7216CAA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48DAA5-CFD5-42BE-23B2-A5130FD4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CB482DE-0E37-CA03-5461-348EF82A0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4198F7-0BC0-672E-58B8-1FD6F614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92D8C2-EA4B-71D0-3AF6-A04C643E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항상 거스려도 다 용서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0D17ED-963E-D73F-8CDC-7647CBC0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8C1211-FC9F-5056-17A4-5F8F55F0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8E35206-0249-4AF0-77A2-DFAEDBAB1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A7A9E9-9F32-8A8E-196A-FE66EFC61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9253CE-CEA1-9AAB-3F8E-312560A8F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항상 거스려도 다 용서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836772-3694-E6DC-9FB0-EE94C4655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3FA77C-9BEE-1C9B-1170-10A9C7BE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37CD7C9-45B6-05E6-0F6F-4D0CDA66A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106E9F-BECF-0F9A-AC58-46E03CC9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87BF19-4A22-26E3-AD3D-4C7033B0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항상 거스려도 다 용서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3F0E49-8EDE-AF35-F55F-4479C0241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5E5908-3ED0-896B-C8A0-4D25749A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8B2DFB6-2552-44CF-BC58-A67899F44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2596A2-EC00-1BD7-9DB4-CCC51B21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F18092-F331-26EC-BF5E-5B51E5EE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50B73C-6CCC-E7C2-79CD-D9B76407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죄인을 구하시려 독생자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D57744-6DC8-6349-0F3E-17847F40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947C9DD-9422-91A0-9575-CECCA65D9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397B87-1A69-996B-554E-D2882461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E8D23C-F262-87C2-C6D6-F62A4516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218B64-F290-6C82-9ACA-93C357F4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죄인을 구하시려 독생자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8C2CAB-DCB4-B670-A76E-EB085B78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AD56658-C7C7-135D-1D6F-382F405EF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953322-72C1-E3CA-0376-F6E37E5E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494E7E-BEDD-9AC5-3469-EAD962B58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A4A238-C718-02EF-1C7D-9BB49161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죄인을 구하시려 독생자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A9A2D7-32D0-120F-1A1F-2FDA3924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F46FA8F-C78F-7FF4-04AF-1B278ED4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F6BC41-108B-F725-9D18-8E02B03B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F9AEE9-D864-36BE-51E3-371EAD115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65A680-2080-7552-B3DB-92888C94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42DAA0-6001-70C9-62B5-95B51762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어머니 크신 사랑 뉘 감히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8939B84-A66B-BE24-552E-7D82D9D0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B9D30F-4EF0-5A44-F4FC-7B6B2319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AA23EA-6BA3-C7EE-D895-31C6E79E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FAEDDF-A7B4-BFA9-EB2E-10FF913C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AC6205-57CB-3EBC-2D47-B6A87D57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어머니 크신 사랑 뉘 감히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6B67AC4-726A-7DEE-F9D5-9B022DE0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8A3F5C-BBC1-A006-CD9C-73C35B25E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01DCE9-1EBC-CC7E-3585-7A574C40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E5B314-3E9F-32CF-62F2-3C286EBC2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67946B-150E-993A-5832-BC8EDEC02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어머니 크신 사랑 뉘 감히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15AA5D9-0E55-0A77-355F-C4F95E4F4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C4C843-2AFC-02A8-8A20-E2807F1C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look at my mother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71FD22-24BB-413A-34C0-152E3CBBC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23F0EF-8B4F-9AF7-BD2C-E8C8478A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B74C41-591D-FE58-6118-F0BD64CC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C9B564-2057-CBEC-2C53-2210BA8F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언제나 바라봐도 늘 보고 싶은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EB85E0-28F2-E68D-BCE6-765965ECA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FCC02E-4FC7-795C-4250-FCFD4780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9FA054-030D-7507-A37B-A40B9C2E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7BCD711-D359-3CFD-2227-1830FF5B5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ABD9A2-4965-F37B-5461-ADBF7321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look at my mother I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3B3E20-2606-EFBD-3975-0D592FB93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5105F9-75D4-4E6D-A2C0-7C424112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750F52-A82B-8775-542D-857865A1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259A65-7949-AC19-D126-32DA505E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언제나 바라봐도 늘 보고 싶은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DCEB48-DFCD-649F-26CD-F3B2D7CC3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6BADC8-B0E4-5309-FCD2-1C7304DC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02647C-DC36-CABE-9947-B64A7B03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653EE31-2224-7F8B-BCE7-73369A723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5E4BBF-35EA-A7E7-571A-64D53252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7ACBF6-E3A5-D245-C41B-1F0F8724A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do not obey her, Yet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4EA5EA-69B5-92F3-EE8F-42D606E22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5D7AEFE-956E-72A5-00D3-76CA21DF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82BF9B-64B1-8423-1200-8DADEE4EF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A96CBA9-EF19-FB3D-8813-75F0AEBF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항상 거스려도 다 용서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602F592-89A4-11EC-611F-F13862608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BFE6918-0DC4-3720-D10D-E4F68D700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B88A34A-D790-DE6C-9CCE-196C79F07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AAA260-6D54-3C95-906E-4E01BB8E4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7C737B-C5C3-A5BE-F96D-CAB48FB2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do not obey her, Yet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D2AEDB-CF67-4D55-846D-44BD1CC85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994283-37A9-DFCD-F215-99F73660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D80BD5-41DF-667F-5F0F-329AD8155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E3DE76-D20D-02B9-E34A-BF95B58EE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항상 거스려도 다 용서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9C4B4D-E455-EE82-A606-46F677432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ABA455-4129-15A4-2F44-B0FFC9F0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A07B96A-CBF9-FAB6-E66D-D7DB76518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735DDD-30A5-DF50-CFA4-7A866E9D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AA74C1-E54B-FB9D-2E2C-14EDB6DC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do not obey her, Yet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66C423-8971-3931-4BB6-C5567FDBB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CE8496-4546-1DB0-C1AC-F02BCF0CB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D3493A-CF52-8860-00CE-CD02F54F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E3981B-B61C-4053-9863-74639616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항상 거스려도 다 용서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2DA8102-6E3C-BCDE-A4B0-81883C1A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DDA4B7-4068-58C1-BF64-D865BCCB7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135BBC6-11D2-2D33-EE5D-53C4EF8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27D55E-F253-F066-9268-B1A17304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24BFEF-0E78-EE3B-21C9-27C33B330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I do not obey her, Yet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99CC3A-C76A-E2BE-208B-98779E53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showed His love for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9F0F15-8EE1-0B25-6144-8601625F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3A7731-1FB2-C3CA-6B68-5965B09C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BB5DF5-0AB8-5520-7117-6168A247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 항상 거스려도 다 용서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17EEF1-0305-1B55-E412-6B1C5BC56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죄인을 구하시려 독생자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26E9A54-721F-30B4-6BA3-59257C1E1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EA5B1C1-EDEB-25E2-9030-843271E9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AAE002-521F-8D02-0A2C-43073DB2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look at my mother I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C4395E-21F8-4AB1-EF28-DFA911CD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I do not obey her, Yet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A90C1E-AF40-10C0-767E-5744FDE8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showed His love for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6ECB39-EFA9-D276-F574-779A6E31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knows the love of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628A4D-54B2-4694-1F1F-4B8F8DEE5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언제나 바라봐도 늘 보고 싶은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C02504-7739-5876-1EAA-FFF400ED3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 항상 거스려도 다 용서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B86725-0BE6-698E-ACA6-9FFF3CD3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죄인을 구하시려 독생자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76EDA1-F3CF-B4A3-2CDD-8B5ED498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어머니 크신 사랑 뉘 감히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1256</Words>
  <Application>Microsoft Office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2023-05-14T14:23:48Z</dcterms:modified>
</cp:coreProperties>
</file>