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79장" id="{54830A17-17F2-4021-9543-E363F1327673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579장" id="{4FB0D280-350B-4057-A2D7-74FEB3523AB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3F0267-7D2F-BEB1-EB69-C5C62420F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6B7229-60BB-1C9F-BE93-C6468BBC1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18FBB1-6A5B-4CC8-8189-09F2C742A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3F64-A599-4234-BF63-DD5FF65CAF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598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562E6-59BA-5978-B466-9CC89107B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A0AD91-31F2-9AAF-80E0-1BA0D7FC3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81880-1C49-8A7F-A56D-DC53697B5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71422-6BCF-4B6B-BF08-BE6261092C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740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F9AFCD-97E5-2427-B0A7-9A52ADCDE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E388CC-EFB9-97BD-416D-420950D82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A0C945-9271-8557-FE90-DF0ED5BF6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80816-1A5A-4F98-BF1E-B4316B9DEC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1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0F3290-C3DD-555B-0560-A20392A86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24CCEE-602A-3BD9-C5F0-74BE122FA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FECE06-E44F-1371-0371-B129BDE0D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EF220-5038-4E1B-AD59-6832F79B87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818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EA694E-264D-3763-43EB-66CAB09CF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1CE853-B835-5807-F317-FD29E4FEE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88B51-5C11-C6A7-46B1-20C7A12A8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3DEF7-2BB6-448A-A89B-2B7C1F4502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74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4CB253-169D-EF97-AAEE-EE6A57216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1B6146-21B0-76F8-458E-3F0A4724A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06B93-5BA1-3BCE-FACB-8E16DCB0D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1CAB6-5581-45A4-8600-968A0A3E74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670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BC70D8-ECAC-E502-B375-F676B7E57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21CF6F-4037-E04D-0B57-D91946A734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5CEA4D-FC15-158A-37B9-E66EF3BAF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8E01F-005A-4E02-AD2D-F64B85A9D8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12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3DCB1C-D6E5-6B7B-7C78-FFC904B5F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D473FA-D4B9-58E0-C73D-EBA67FA1E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3D470C-A71E-4A25-98B4-B91B760FC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9EFAE-7E16-4E34-8430-6305BE984B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39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88C6E3-8AB9-FA02-49D9-E0EDA6912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668085-D88E-997C-A9A2-78C155AC6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8DF45A-588A-8A0A-BBE3-463FB390E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6C16C-5C34-4BEE-A061-B71103C392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081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8A10C1-9B3F-9072-B80B-61201E6A5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D20440-6364-5A3B-5669-BD7EB484D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6A4DD-E62C-788E-B8B1-E598D50CA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34761-2C4F-4756-A1C0-CD404AE815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321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9508A-57F0-ACD3-15BA-DDFF8740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65356-DBE8-DBB6-92CE-8A55DE47A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53D84-EEC5-47CC-22E6-2A7178DE4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09695-AB98-4496-86B8-2B3155DD23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414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8B814B-20E7-8ED8-2A96-3F8D472B4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9E2988-4DEE-3971-C058-E62EEB962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334140-E5FE-E3C7-D8E8-EED003C0D5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950AE2-5388-0B71-B44A-71F07AD4BA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F520A8-A8B2-BAA0-5B9D-E7A48AF378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DD34270-EADE-4812-BF1F-A8A63A1648A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97ADDD5-723C-075C-64C4-FE51D1228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1.Precious love, the love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5DCED88-0CF0-7AF5-77B9-8D967F828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C5250FE-890B-A085-E603-B60F0A6CB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D3B87213-1311-C576-3A4A-3A832FCB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FD62B68-E498-4330-37CC-9894CF34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어머니의 넓은 사랑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A07E0F8-D6ED-6459-F286-9BF6345C2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BF17DDF-0B11-5FDB-2E3F-A6687D4F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825CC5EB-A764-BB81-2397-DBB2255D1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F1C490C8-5B63-19D7-12AD-74117D7CD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A59A316-D968-6D13-F1E5-019926BFD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866A42-8289-D366-85F0-F763264B9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0F47E2-FA3F-3798-A5DF-E73547B22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FD2852-B44C-1564-30C6-218F7C555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I lie alone and troubled,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F13396-66B2-0BC4-3A44-1EFFC347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655AE9-22C7-E4AC-CBFB-B288C60E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5BDC5B-C49B-FF3C-D880-7B45E1880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700556-99E6-ACBF-6D1D-601218BAA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홀로 누워 괴로울 때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F4D09E-9C5A-F889-63EB-BD93C850A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952E8D9-2063-C54C-E49F-BE239D35F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DB52D2-9E2D-7DAC-DDA2-E4E349409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3FF52A-030D-3212-25CA-460C933AB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E8CF1F-761D-B338-243E-516476BC5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I lie alone and troubled,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F63A4F-651E-7098-D9B7-301F5A00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A1EC0B-7A8B-3606-3EF6-00BCEDF5A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E9AB78-9778-54E6-B85A-59BE72522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AC6CD0-E227-AE65-1B69-52E891C4F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홀로 누워 괴로울 때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C008CE-A659-F86B-0AF3-99392A9AD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861D7CFE-F6D9-93CA-FD84-D9D7B0B4E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4FEF96-096C-C0ED-FB23-2B3995E34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91B91E-15F1-9523-73AC-C87BAF13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9631B5-0EAB-F937-E4F1-37F2AF13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I lie alone and troubled,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F97FFC-7F68-F51A-8928-6561C36E6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3380AD-5A43-C97A-F1E9-D34608BAF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F3F570-07C7-D8B5-4AF0-D9336DB3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F5D591-BAD5-9476-BEE2-91513EDEC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홀로 누워 괴로울 때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7CC7FA-63F1-C1E4-C333-AA4E89369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57ACA29E-68D5-B078-9279-26E83275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26FE0B-6702-2A86-0C4C-9F65A93FA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B70E1C-E498-6F38-927E-33E4759B8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634634-3735-AE23-8CAF-97BADC85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90727C-1B2D-4F46-3F52-15FE7BA44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4.Mother's life was sweet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30F424-1FB1-80A3-8AC4-F254799D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63396A-8699-B473-13A4-40FC14E6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C2143E-F244-02E9-F316-17733B6C9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63583C-A63C-2CC8-CE74-77D2B4D0B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온유하고 겸손하며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9358B3B-6D04-172C-AD69-A30A6CCF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3710B3-297D-D14A-97D3-DD291262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2C4462-67BD-8B25-084B-81DED13E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08A936-C9F6-5313-0308-01713F5DE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66CA78-A522-0DE6-ADBB-0620973F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4.Mother's life was sweet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43B1C2-6E78-F135-2384-48390FB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DBDC9C-B4B4-D0D8-1F04-3EA6B016E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031ABA-49C0-93C3-BA26-63F6798E3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905B95-B873-6AAB-3A3B-15B97DA7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온유하고 겸손하며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45833D7-C1E8-3E7E-05F4-C614B60EB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7884C5-B9E0-85B9-8594-0C7E4650F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9275C2-EE01-F06D-508B-16B5FEC37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401327-44FE-61FF-A615-0405EC967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1BA161-C6A3-389D-675B-9FBD8209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4.Mother's life was sweet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A0F04A-C1A9-25F1-BD86-AEA7B604C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136B73-150C-220F-A060-EA6E951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9B3EB5-F319-94D7-F309-CD0C625F2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53C53C-505F-DEEA-09BB-33B083321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온유하고 겸손하며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777E8FF7-7485-48FF-24A3-49AE64302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9CDA9D-7A79-B740-2C76-8F52383B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EE880B-F3CF-6D68-35E5-1E5E6218C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D627FE-CD07-35A9-AAC8-A7EDC8239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8B93C6-90C6-CF2E-7D40-8D7ECE2D2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4.Mother's life was sweet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E5212C-F302-E036-86F2-FB669E4C1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EF9E16-3617-1A49-8938-D9272D5B9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2B12EC-A112-D8DE-D9F7-201C4C69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573ECE-B780-EA6E-A97B-06589C88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온유하고 겸손하며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BD537AF-D043-2753-EE62-3812B2FD9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85763C-2E64-DE14-25CE-CBC9585A5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어머니의 넓은 사랑 귀하고도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6F2D78-69E6-DAB5-F232-DE8A3B0D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아침저녁 읽으시던 어머니의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180DB9-43C5-91FA-49CB-00CF97128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 헤매다가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47F355-2188-B3F5-124F-731C15DBF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 올바르고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FB9213F-0256-4D9A-681F-264A9B5C9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326F80-4298-7A54-F68F-86FBC198B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어머니의 넓은 사랑 귀하고도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DED2F2-FC6A-F3AA-7056-5CE696616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아침저녁 읽으시던 어머니의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FB0CE3-F553-8AD5-8E3C-10F2583A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 헤매다가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013227-8942-3362-F4A0-C93614D9C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 올바르고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E06B60E-3C02-3C48-6A95-32AA23CB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D62E9C-FBBC-CA54-7AAC-47292E75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 귀하고도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3A1177-C5EA-D21F-0886-52D17A5B2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아침저녁 읽으시던 어머니의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12C830-98EE-0AE2-E07D-D733A2F2D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 헤매다가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3342B6-2865-5F3A-0999-0B67A6383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 올바르고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4EFB28A-9D15-7404-AFFF-CB0AA4A0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EA2D21-E7B1-34B3-A2DD-A7057E809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1.Precious love, the love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53C179-4100-31F5-F31B-119AA5786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09B42D-3374-9D48-1DE3-5A5756737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A83F3B-4350-E9DF-46A3-057DE743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FA0848-D8EC-1C39-8958-4882177F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어머니의 넓은 사랑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B291FE-766C-0852-0F06-6DB80AAF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8EE40B-0F2B-65D3-4BCE-A946BFAA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ABDED8-6E5A-B481-117E-412966B41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D782FF9-3DDB-47AC-EAAC-A85FD5E27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6C1DAC-B700-E755-CD78-77EF250CA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 귀하고도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0685E6-10D4-9295-3D40-D7C090683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아침저녁 읽으시던 어머니의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4FA15C-5BAB-1867-9036-4AFE221EA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 헤매다가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9872F1-B718-CB6E-D8DD-C1F23F69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 올바르고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DFCD424-A14B-E170-69EC-69700B7E5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DADA5D-F8F7-9636-805B-E5CC0B0DC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 귀하고도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890BEF-17CD-AA51-5B28-351B7333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아침저녁 읽으시던 어머니의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B7A8C9-B8AA-F0AD-B61D-BFBD780E8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홀로 누워 괴로울 때 헤매다가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F43430-3839-8A23-ED81-9844D830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 올바르고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EEDE32F-E4CC-3C0F-B411-051FCED0D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F44AA2-40D7-126B-60D2-2AB4B8E7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 귀하고도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982D58-D8D0-A897-F3B8-172A57E98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아침저녁 읽으시던 어머니의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1C7433-2E1C-EBDA-D592-2A8A457D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홀로 누워 괴로울 때 헤매다가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201B7C-6AE0-C447-0975-FE0939FE9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 올바르고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31D9FEF1-085C-CF62-A67D-8DF1FF1C5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AC71AA-3287-C5A3-6C53-AA1F3992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 귀하고도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B7E0ED-920D-FEBF-7387-16AA722E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아침저녁 읽으시던 어머니의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B2061A-CB4F-F06A-D3BC-44AFD7F6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 헤매다가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45662B-F04F-4C01-57C7-66BE2FE81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온유하고 겸손하며 올바르고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4B00D30-6B56-9937-8DC9-F22BACBF9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CC7EC0-4D84-ED7C-B7E3-8CFB49465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 귀하고도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515A9C-D16F-311A-9C83-7B7EE4B0E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아침저녁 읽으시던 어머니의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3F2D40-C9BD-CA5A-136F-545A0A919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 헤매다가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619E2D-B07C-07A4-1061-F04A979DB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온유하고 겸손하며 올바르고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7B846EE-10F4-ED6F-FACD-B06AFCD9D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0B58D2-4A50-A048-AEF9-2F2A7B10B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1.Precious love, the love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27FABD-93BE-AEA1-AE97-A295C0F2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DB1338-A021-CB89-57D4-7F37D8122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CA276F-BCF5-0A86-44FB-B77AD1D13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0128486-3158-63F0-67EF-9CF1CA5F7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어머니의 넓은 사랑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C01121-4CB2-C1F9-949E-686328AFF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568529-D65D-AC05-06C3-E4C674FD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E9106E-E272-8C23-5FC4-ED6F2469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FA6F2A2-8972-F306-B3B2-B90290ECF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A49E6B-88B2-6EC9-0F0C-0C034406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1.Precious love, the love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6AED2E-E0DE-A0DD-75FD-381E9409E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C64BCB-7FD1-E49C-DB1E-FE066F60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943360-0DF4-2594-846F-D1AE1FD1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82E692-DA30-52CE-A47F-6B149826F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어머니의 넓은 사랑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406FBF-93E1-B2A4-493B-D267E5C89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11D1C4-9031-09E5-2BD1-55112E267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4A2C9B-D919-6903-345A-37BBB1101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A8F8D6E-12D7-5857-24A4-2B57AA9F3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BBB722-6A92-7917-DC22-506EF10E3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999A7F-A245-403D-D4B8-0E9BCEDC2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2.Precious Book, my mother's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3CBBF0-11A4-626C-1C95-44EFD4245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5EBF4A-1659-1D14-F21C-718C4CBDD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94171C-AAD9-2C31-0698-D80C59904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9162DA-3AD2-D715-B9D2-1B73A4E93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 저녁 읽으시던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99AB22-EDE2-F0B7-FA14-47B4FE35C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C1B543-0473-6433-7B7E-098084BD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D86A64A-88CC-9B32-AE9C-D061C7CB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E762E9-E559-F73C-867A-6E5E1F82C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6C26B4-FB9B-954B-9926-2160A5AF3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2.Precious Book, my mother's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BF37DD-C79B-40F1-81EA-C1958986E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4C8E4C-3305-B95C-065A-E069D530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1AE39F-76F3-5F71-F4C5-168F14C1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34982C-227C-DB80-D7EB-21BD0C9E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 저녁 읽으시던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A9D821-4E7E-C94A-1A6C-10237C01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64220D6-11C0-2D60-808D-EA3884C5C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97E0C36-D88C-3BBD-341E-38E46AF1F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7142EE-C11D-4274-111E-7C02B5B7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D2D97C-339E-A5D6-B2F9-F8A1F34A2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2.Precious Book, my mother's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C2547D-4EA8-2CA2-BDA4-8B8946AF7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A04A11-D1E0-DFFD-092F-A3D9F281A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8E1CE1-09C6-3CF7-64F8-8CB7BC26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0F98C1-5AEA-D7BE-DBC7-A6D35144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 저녁 읽으시던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2C1ECA-5593-27F5-6F65-C83D30F8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40E787-71D7-26AB-6945-F7F64C5DF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0385215-B7E6-B1AD-2FCF-F0B637561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F8CB9C-C6E3-88A4-DF76-62D6A713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75EC76-7F0D-E493-9ACB-A7C6B7382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2.Precious Book, my mother's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0B9E22-DA7D-ACEE-2918-2414AB503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I lie alone and troubled,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156C98-2BDC-B191-2B71-7C266805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46C2DD-45DB-4D88-C874-D0A27B53A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DDF879-3851-4D95-8963-A355FC050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 저녁 읽으시던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17DB2A-BB28-2D9D-2FAA-04C382850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홀로 누워 괴로울 때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1AF43C-90F2-3A51-915D-214C69D4B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69B839A-9A75-F32B-5049-EAD83D848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04E577-6384-F43E-F075-B8E6EA08B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1.Precious love, the love of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6236AB-B190-A07F-FAA9-41C65F399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2.Precious Book, my mother's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AD31D4-2371-7BFD-721D-15E6F0D07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I lie alone and troubled,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052510-B60E-9B13-DA82-0C37DB732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4.Mother's life was sweet and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15366D-8E6F-A573-73E4-322620DB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어머니의 넓은 사랑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836E34-4730-E853-95D3-EC72DEA6D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 저녁 읽으시던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3A149B-3E76-9441-D4DB-BE123EC58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홀로 누워 괴로울 때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099F4D-A7FC-6B8F-1722-EAA2565ED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온유하고 겸손하며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1000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2023-05-14T14:18:09Z</dcterms:modified>
</cp:coreProperties>
</file>