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93장" id="{6092618A-7D37-49C0-8F5D-45987F26B96B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593장" id="{73E90C30-1D7A-44C4-98DE-FF29A073602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4" d="100"/>
          <a:sy n="64" d="100"/>
        </p:scale>
        <p:origin x="1930" y="2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4BD4C-B193-5F31-704F-C315F5B72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ED805B-0B69-2115-B650-C3039F243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8E66E0-6441-CCC7-2C26-99400E908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4D9CB-3F0E-47B8-9337-90031D3240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731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0C06E9-A412-930F-776D-BAF570BBC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3204D-C5F7-4748-C2E0-DA254791E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D436AB-2A3B-323A-087E-4C0FCFD8D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C30A0-911F-4C85-9D0C-6C6C07747A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13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468E4-3850-B294-837A-16604D61A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A660E-6504-CD4B-8108-4EEA0411E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76011-F668-3BE5-FFBF-578961605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83E7F-0A47-4D7B-B262-87C017A67D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151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1DB11-3760-5D46-B145-72298FD7D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4B050-1E79-8D1C-71D0-BFE2EB65F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8169-AC5C-90E0-5CFB-AEF1816DE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72EB6-2290-4A35-ABC7-DBC8146977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675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D4401-6F8B-5A5A-4E10-9F5FDFC45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76601-CBE5-1975-4F16-52F524730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9580C-DCE8-8569-F72D-03B4E397D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4B282-FB60-4081-BCE9-E3C62F0169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528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D1C22-20AB-6D86-2DF8-594FB5CC1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3C62A-FCAC-59F6-51E7-C619EEB55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C4F32-C80F-CB50-3720-406E1EB2E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CF047-812E-400B-B3A5-4CFD44852E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809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F00A14-A2F5-7CD7-BDF6-30496EDE7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853156-CD41-35C3-2844-4B0EA5B7A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E4E86-5866-91A8-A55D-869A463BE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99965-F0C9-4EDC-9157-84E770C9FE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36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52A37F-1A5F-D78F-A813-925E495F6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D9CB9E-6710-E85F-3C3A-92A45A975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6E5B0F-1C81-D763-C373-0584534CB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CD85D-9B43-4377-AD65-B867D769A2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538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8EEC04-4F9A-8758-E873-B7B5DDE20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F4FAD9-C0C7-CE0B-2246-E16C03FB3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2144D1-342C-3D8C-3879-8B1EE4E5D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80AE7-E612-4CB6-8A36-7AF4F4C15B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8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773FA4-9D3E-0C0D-DFE7-64CA41A52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DE5A76-45F5-2C7F-0A23-A60096AB2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26B98-4993-460D-78BD-4DA73EFE1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B9D79-1F55-4C04-B9A7-D33D6C918E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094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C6598-5A9E-8A21-7B1C-3AB519E40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7315A-B2C4-ADDD-FF5F-1166DEDEB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1B64F-2220-2484-423B-7861F0E2C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8154D-51BE-42B5-A59D-312BAFFAA0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7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AC4B25-872B-1A91-5A3A-3B7302BA6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ACDCF6-27BC-FDEE-5F0D-330455D82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F7710-E7C4-5652-3B14-6F9ADE16F6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1DA6F5-2C7A-C88D-81A7-353451CC3B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2059E8-B1A6-4099-5A59-31DF21CD42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50CACE0-5425-40B8-AF23-FC4F5A43B9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3C168FF-6251-AB02-C626-63A81BCB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7339195-F9AF-12B6-EDCF-AC869414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EF6E055-BE2A-F10D-AD95-43EC7809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0EB5C17-AC7A-55C9-1413-57815F8B5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3BA348B8-0558-8370-C3A2-625930F3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9DBA09C3-9D92-EA8E-3AC9-0913061E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CF48DE2-ABB9-1F77-2D64-D4C20887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아름다운 하늘과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3A79954-C87E-C352-2A92-9FD297144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C1BDC76-97F5-0921-44C3-32061D22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5B93F03-2018-E9AB-D291-5AF81ED9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ECB1D57-E933-CECA-2C09-2E72D334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0EA2DF9F-95B8-0A3A-5456-F5FEFD3E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42771D99-4CAB-44F5-83B6-234F19900D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7D1089B-A5F8-8383-5A7F-D0B53DD1B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CCA301-4873-7C3B-A4BE-4A689F7A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F505A0-C745-D9D8-69FA-FF84A22F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D4D671-117B-63A9-1829-D49B84FC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2DF93F-B80A-7414-AB22-46AD79715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the joy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69FFE7-B628-AF32-E665-AF91B3B8F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0CE7E98-7D25-4714-9029-103B4C826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6B6AC0-2034-75B0-C788-5F367876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9DFCF3-12DC-24DF-88CA-8181D670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877DB4-5790-D5F9-CACF-8FE0DA4E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29B0F1-74FF-3813-B9FD-7C302FCD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부모자녀 애정과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E97DF2-66DE-BC92-7CBA-A0B55CCC1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6EA1AAF-440C-4E05-3331-8D674C6B3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B7602AE-64E6-A8EA-E17D-E2CE3C2E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8F647C-D0BD-43A1-95AA-0581FF62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396AED-095C-DB97-B7D9-9F1410A1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82B88E-54F1-A4D4-F84C-88F729D4E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0E700D-C565-2082-08C7-28170E05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the joy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9CF3D8D-ACBF-FFB9-52E2-E43E20EFA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8D07D67-D6EE-3B07-E132-858B2B3E5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98D9DC-7325-0CAF-05EA-48456EC0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C255A7-9FD2-126A-93FC-97924E720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D86C86-AF07-2345-A76A-59A8463D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77412D-5A0C-1F2B-4895-CA92F84B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부모자녀 애정과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15AA30-062C-0E57-9CAD-2706B983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CAB7FFA-96F0-E4DF-3AE5-F95ECE32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5A7A9E48-CF2E-961F-E977-4F5171697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4066EF-F207-CEA8-EA81-47AF386A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7B4F50-71B0-327A-98B1-3291DA369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772169-C7F6-0B4A-72CA-3B1113D3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64EC8F-0A9C-B4FC-D94A-C712E2EB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the joy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171524-1BD1-FAAC-D353-1B0C47ED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4C6E9CC-06B7-34EF-B029-BD43F6F5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6E4F3B-B945-8218-F8F2-F87C2B3B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904E36-1741-B307-F04E-E94D171EF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C7275F-309E-32A3-EBB2-CCBBC93C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B93BCB-70DD-C264-538E-43D7E1957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부모자녀 애정과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E7D0A6-478A-EB41-9C7B-910C8C03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0E600D2-7C4D-83ED-BE07-A883ED46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2DD23BA-BF22-2943-C93F-4E735699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0D4FD5-DE42-9E1C-0D1B-5A5B4DC0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761BDF-16FB-087D-6B4C-AE8995FF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FCC903-68FB-21C1-688F-AA949CF7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40C434-A6B0-2FE9-63A9-08171AB3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BAD0E2-1855-8248-C9BF-E174F704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5.For Thy church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9592A83-4ADA-FC46-DE42-DE26BEE89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C5AA05-C3E5-D3DD-AC61-378244EA4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5061FE-DC7D-6C98-98B0-F9085915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AEDEAA-81C0-E147-A5B3-323BD3A7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9FCD41-80D0-CACF-62C5-9AB56F6C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0F3BF93-46ED-1F29-6504-5F1AC213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거룩한 손 가지고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BF1BFF4-FA82-489F-09D9-73378A35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C8166DE-1F9C-6123-F03A-90DCC279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8D3186-E5E3-0026-319F-B40B2A15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E56F71-5D36-6407-C31C-9D131ED72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423B31-37E5-2A6E-968E-EE3086F2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8F8023-E1C2-9C4F-AAA5-05D30DA6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BBB303-F649-F407-F365-79B9C9D2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5.For Thy church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D3DDE4C-06A5-73F2-C7C2-F0B3902B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91B91B-AB98-2CF5-D506-020D3027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D2F09F-BCFC-8E94-E0E3-8360170C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EEBFA7-56E1-EF1C-0D47-D4D9BDFA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31627F-58CB-05A3-ECF3-98FE5120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090F50-3A1B-AFB4-0424-4BAE4C02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거룩한 손 가지고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1A45183-23D3-C709-5F0A-901AC301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7FC5F45-9FFA-4DF6-F0CD-4BB05F97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E63B40-996D-B014-34F2-7FBACD84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11CE79-4291-B7AA-8742-1856F2F6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8FC37C-F2C1-8648-A247-06CFE718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8EFEB7-88C8-862A-AE98-BE96AA07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9A4123-4117-3014-1D16-DA4F9384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5.For Thy church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1A3902B-C6BD-CFEE-4567-306A201D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220F89-B608-DEFE-1E29-93C4A286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F49C7C-F1BC-665E-35F7-66A80C3F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63C017-E553-72D5-D24C-CBF1088B4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66FD5F-3AEC-A2B3-4963-DFAFC0EC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8D9289-515E-E619-2FE6-84FA0431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거룩한 손 가지고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180B807-013D-FAFC-E66C-88DD6B99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4A2D536B-E4ED-9F79-B7FE-27D45BCA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0CABA3-3004-7EB3-660C-A0CEBC51A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C9982C-6487-CEBF-FE6F-0D9EF440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C5E5F0-5CB8-D833-0737-41560FAD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B621EF-9F09-95A0-9F03-2EC264EF0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5494F6-6DA9-B28D-9244-1D4D02F6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C4B2A08-F147-7E06-5524-0FF3EC17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6.For Thyself, blest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676A73-9144-C192-18D7-C2DFD804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7DE7C4-BFFD-DB48-88FB-6A5C5664D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ED57BB-DF7B-BDA1-D961-7AE71207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372242-6E98-65D0-A1B2-EC4126D7A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1E7FE2-C027-F1FC-24F7-AFDB55C9C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68BF151-C8E8-C991-BE7A-21B7A09C0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주는 인류 위하여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1B5EFE7D-8373-4A12-D01F-A7B72B0B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A419CE-6A17-E233-0460-9DA38AB3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BE8EDC-D77B-8F8A-4C9C-3FE1E5BC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0B205E-3200-E27D-0C4C-4C5207BFF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1FB4F8-3520-51DD-4D59-5CA0794F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BA7952-7BA3-F93B-6930-09FB2DE1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C4563A9-D025-011A-76BB-A3977DDC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6.For Thyself, blest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EA18AC-61AA-12A6-2E93-E2485E4FD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02077F-996C-1249-30B8-4080BF48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750689-BB8C-EB8D-E6B9-2E1F3C74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012DE8-97A4-BBBC-E8B9-E1D98CCD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F8122D-2311-DA2D-C932-2F1550ED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1574DAA-F08F-4FFA-6299-F6A52252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주는 인류 위하여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F2BDFAA9-0944-B334-B8D4-B0DFEBB6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026ABE-2E15-F80F-ACAF-4661178D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E6B861-B839-B120-1AA8-F2B358A4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849D6A-4A42-131D-2FD4-99BDF0B4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80FF8A-910C-C80B-00D9-018BDD59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6E47A4-5B4F-574C-2BAB-7D59BF1D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FEA6D7A-8902-B11D-55A5-4073B48B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6.For Thyself, blest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6979CA-03E9-55AB-9D11-963D000D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9ACA2A-99D8-A348-8294-72AD1742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ABC389-5C5A-3719-78D9-AD8FF313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76FAF1-F425-35CC-7E3E-4288B86FF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1824ED-9B06-8A7F-9E68-8AAD4C420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76AD84A-6E7E-FA78-4347-00384EAF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주는 인류 위하여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0DDCF24-C2A2-F3F5-A217-AB8CBD3A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37D870-B2D0-D660-47FD-CB1E8BB6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아름다운 하늘과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597033-D014-134A-8F78-A1C3F6F2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3D0D13-5580-E6C6-408E-B0FC794B7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56F604-589A-8FD6-DCCA-94386C76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75CF25-2B6D-4582-10C2-85D492006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A093254-2650-35AB-0CC0-00900E6F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4A32827-039D-657A-C6DF-B6229453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F0BF73-89FF-E7CA-8CC8-3B04AA54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E5020-2830-2283-EDC1-E36CC8C9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658FB1-5E6A-5C45-85BA-59B194B1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C3F3A2-4118-E6E6-F938-2FFC1AAB8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BB445FB-B2F1-9333-8803-88CD06C8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D4E1E5E-FB0D-2141-1D3D-E5236366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DCAC39-DF6E-52CD-E60B-0424951A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아름다운 하늘과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74F55A-C9C9-DD8E-917C-90578018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785DAD-D278-081E-98DA-4256D36A8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6C9230-A95F-F1DE-7167-E9C3B896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946AE05-F8E0-A760-3AF0-EFC48CC59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390FF57-61FC-C6F8-8934-4C93C60B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6F1E9C9-6AD4-A4D0-1DD0-849461AE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CC20E-4F59-EEF6-BC9D-B24C5074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아름다운 하늘과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8D4BE2-3C83-873D-3ACF-539DE5EA3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603439-457B-F6DD-3CF7-D64CC9759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FA6CF1-7F08-8736-E1F1-1CEFC9C63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441015-B445-27DD-36FE-8C3E2E474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704C560-9980-1625-E056-AE7A89E4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DD6617A-3F2D-442D-E865-864DBBB9B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D2EB29-3589-1E16-F258-62BC75C6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8F905E-F027-CF6C-0F83-6601F9A6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산과 들의 초목을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8E679C-1FDB-BA7A-2501-C2F15C22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0220F2-FF2D-E46C-9E37-BE77CEC2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695CEF-32B6-68FA-EEAD-D144D80E0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9ED6431-9823-6C93-4D44-BB03B399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595508E-B17C-3E5E-C833-DDFA0758A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1497CE-DD82-FAEA-BA12-58C93496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8A7EEA-C449-D0A5-9C7F-52EE3C828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산과 들의 초목을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F76D87-847C-F291-A55B-0BA6F09F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79ACB6-2389-58DD-04E7-57D5550B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F674C1-C189-74A4-2FB3-99A4FC0A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055EDB0-49BD-7FFD-B36E-F2DFC844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A736E83-51A2-9F6B-9ABF-448C4D5D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B65E5C-18E4-1DE9-AC3D-A9820E99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D538D1-BB43-7004-42C9-27FFDE75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86CD1C-A376-2036-4272-62B74158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눈과 귀를 밝히사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BC3161-1CA5-42BE-E2BD-A646EA38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C3ED00-C541-9A27-E225-36D344BD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F15F48D-3CC6-6F72-DB61-46F47E76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B4C9AF6-E821-8D43-301D-E3B4FE3C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1CE447-6820-FD89-293D-40E6E267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0E96ED-D077-8FF3-59B8-077BD764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BA3562-4528-6C8F-413C-DE8E2934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눈과 귀를 밝히사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34C0F7-8E18-9FFD-C02D-FC95CC02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B37E45-C723-91E8-4714-A8557BD2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A9F1F6F-C1DC-5352-BA69-0C0802FD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4A6BC82-FAB8-60A9-2812-8AFA2BE7C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DF5A22-D941-4FC7-B517-DE40144E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0A3C37-8A90-4E9A-10AF-284277F8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493CDD-18B6-620E-940B-37A2A3D4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64E540-BE51-1376-07DC-9DB2AD63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부모 자녀 애정과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004D69C-28A3-6A6C-4ACD-8EB5498B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B0F2B2D-341A-B73F-3817-FB314CC0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FEBF3CD-FF67-C8D2-3852-0004F12FB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BF5AB9-6B3B-D4EB-696C-4904634D8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3C2299-A155-1D77-757F-87C44C22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F1EF31-9BA0-6D73-4FA0-351BCD2F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A82E62-E057-58E7-0A5A-BD60613D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부모 자녀 애정과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5D73ED-B322-BEF8-7602-AEE1D9774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603A97C-946F-EDAF-57FA-9F137A62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CAC804A-EBAD-60C7-7CC6-DCF558BE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6D2064-A9BB-87C5-4DF0-2EC93E01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1FEFF2-658A-9496-5D00-B3B50F63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E06EEC-7C2B-13B4-03A0-04470A51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C2737C-CA7C-44F2-BCEA-8EE7C2E9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E35162-1E73-69DD-209E-F82D7F49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거룩한 손 가지고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575E804-4DC3-23D8-0D70-1E659E27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DA12F0F-F015-7306-48CB-D4B902262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159C73-4369-890B-A600-1D8FA7EE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CB261C-D1DA-CF32-5429-48A94E139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32D23B-5AE5-9BF4-B919-BE06D351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E47FE7-EC49-AE4D-D3FA-EF8AE896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147030-A111-ADE3-B3B2-E98C8EE8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거룩한 손 가지고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A08521B-7FF4-9DE2-FAB2-19C4285C7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38AE9FD0-E651-388B-A932-A3747AF7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804636-4420-F436-31A6-6D86513C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2A55A6-FD03-D081-900D-8E6AC12C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4529A8-7CFF-B192-8C01-67D458FF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8F5978-6C65-6A4D-94FB-A2BA385C3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094D42-54CF-D64A-D11B-8CD7D539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7F15991-0FD1-C549-912A-E89596A0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주는 인류 위하여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99D4005-4066-2FC1-BA50-24887BFC9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D08B8B-80D0-17F3-A70D-8CD017F5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832F04-37A5-5FF1-4B0B-3904B2D1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239E59-A007-5242-08BD-5DB943B3E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5FB814-D918-7171-A838-80701EE3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68B0DD-8021-78E0-9ECE-BB1BE525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C06EC48-348A-281C-2529-2E591841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017187-A89A-E503-508E-67E96348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아름다운 하늘과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4120F8-B208-07C0-E74D-7F776F1A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E6E530-D3A0-E4CF-93D9-3B6970CB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23EFFB-1CCE-3C7E-DFA5-C2CDC86FA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0088C8-DCBE-0B7D-1A67-D50E6E34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BC42E39-83D7-8E1B-4441-60523395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02F06F2-C073-9B5F-BF4B-CAEDA8D2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8F417B-23AB-E376-F1B5-0E116ECD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0C3726-CB79-0E4A-BF3A-B18A280C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산과 들의 초목을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3EA1FF-65FB-6AC1-9F94-6185F43D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FBC62A-BF27-65B4-8555-AF57F580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부모 자녀 애정과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0D0482-D474-A1C1-8D08-F2604EB40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E5D9606-6733-5792-E912-096B895CD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6.</a:t>
            </a:r>
            <a:r>
              <a:rPr lang="ko-KR" altLang="en-US" sz="1100">
                <a:solidFill>
                  <a:srgbClr val="FF0000"/>
                </a:solidFill>
              </a:rPr>
              <a:t>주는 인류 위하여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91C1C20-E490-A9E6-00B4-DA51957F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0CBB02-309A-51EE-840C-8BA9687F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0FACD6-0DE1-3C6D-AF8F-96B143E6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A7BDE2-7CC8-F14C-4DC9-2B49AB9D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09FA41-CA07-BA47-936E-6F9E3054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FD266E-223C-D1D6-2EE5-EBEC3FE4C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75BF3A5-BAC5-1A51-29F2-B27BD3C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444164-B680-B0D1-E454-328DE6CA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FE0AFB-AB03-C366-C7C9-6C2393849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산과들의 초목을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5151D2-2DC3-DDE4-01E6-8F7BC4DB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E8E8F5-709C-B1C0-46F8-1CCA1F822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198C83-30CB-13CF-2359-67BB71079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41878B9-9B92-BE5F-F2C5-254477E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17C1990-1C73-7E65-ED7C-D4EC777B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2E13CA-F84A-8125-BBA4-8462E2A3C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9A95B4-F651-0A23-DE11-E362E67F5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52A0AB-59BD-AB27-10E0-87CF57F7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C958CF-FF45-2DDC-8151-8572CB41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2D58CFE-C87D-F7C8-427F-1ED76C82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66D50BE-2C9E-5848-E08E-9C4C6170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479CAA-1A4A-5021-9EBF-00F348B5B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0DE02D-630C-1F3A-D5A4-EAA5AB1C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산과들의 초목을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760FDA-B6E0-3BBB-0F6D-5BAD8106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BBB540-E919-81E3-6D32-FE97BCA6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782210-3002-CFBA-DFFD-B9BF5A72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65583B3-AC7C-B3EE-748E-5629F277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5CEB642-0238-747E-50DA-6BBB06951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DDF8BE-D6EC-32D5-1A18-22D63B47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750B1F-E0C1-114B-7ADE-AF4BC527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the beauty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EFBFAA-0149-5B01-D871-36E91BA7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joy of ear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63978A-E946-003B-C236-67E2E191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EA6B80-B433-1AD7-87BC-25EDDFF0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55D1FB8-A34F-43D8-9A2B-BA8F1E07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FCF724-BB4F-E937-48DB-FF3634FD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A20F78-A2E1-075C-DF0E-3F91C4EA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산과들의 초목을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4F6F32-3FDB-72B1-A1EE-8218CA911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눈과 귀를 밝히사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1301BB-F422-D08E-5274-90B2DCD4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EDB112-0139-FDF8-58D7-E2D07848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DCDBD78-E51C-D201-974B-AE1FB504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209A7E5-904B-650F-3D7B-2F249625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B195CD-2F8B-F749-6AA1-66B8D2B0F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4676EF-89C7-CCA9-D9E6-C235A56B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4892F5-DCB2-56AB-B63B-29D34FC5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joy of 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68F18D-B888-AC1E-8F54-FDC9118B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EB8A4A-FFDC-62BE-6036-254435D9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52EE054-3852-F1AD-5F7A-87C229507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AA382F-E844-584B-1614-B7FCFE35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62143B-997F-09A9-149C-6FC08E5C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2528D1-87BA-7A6A-09AF-C629FFE6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눈과 귀를 밝히사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ED2725-8B77-72BF-8D20-B5F6022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46FD7E-5F87-86B5-C1E8-D36D8B2D7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CC05C4F-5519-3FC4-F2C5-DF87B94F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7FF4F3B-C6A1-F59D-47A4-5144548D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0D9F64-5ED8-4AAE-C21E-2F9303C2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8B3171-C27A-86B6-9B16-FEF933EE4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50BC4A-DA4E-28C7-84E2-BE7E4825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joy of 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0B8273-76B0-E36C-04B9-1901CA2BA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EA3836-4BC5-33BF-DCE6-D3182E3D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76E6D23-67E2-0945-59F9-494B6C32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FEAF46-9049-87C2-04B0-6AC1975F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4E930E-045F-68A0-4748-B2997063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8A15EB-C8F4-3E32-7994-45A5F393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눈과 귀를 밝히사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FD01EF-AAFA-03EB-1EC5-F055471B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1892F8-5CA3-6808-0D24-E1966654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AE701FF-7769-01D0-407B-0E5E2B3E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FA7617C-9F7C-61BD-A70E-66D85C0E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D35E9B-832F-BC0E-BA39-79EFE109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1.For the beauty of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C310CC-1C92-5B9F-D02F-239E0127D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the beauty of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752E18-BECD-6211-994E-3E9F4402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joy of ear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C9FF93-AC45-85B2-4D1F-4E310203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the joy of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61FFF9-62B0-C251-5D62-BE035A24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5.For Thy church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DAB344B-50E6-70FA-A24F-CFD2FDDC0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6.For Thyself, blest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891592-99A6-8957-29C2-FE2D1CE4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아름다운 하늘과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96E7ED-FD83-62AE-1E50-808B41A3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산과들의 초목을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DC36BF-28C1-067E-1BFE-3B71736C0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눈과 귀를 밝히사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2C0854-3546-0998-51B9-711B108F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부모자녀 애정과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A5A06F-2D9E-CB66-2C2D-11D2C148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거룩한 손 가지고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9D89464-8E0C-77B0-3B93-6320EBF1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6.</a:t>
            </a:r>
            <a:r>
              <a:rPr lang="ko-KR" altLang="en-US" sz="1100"/>
              <a:t>주는 인류 위하여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1482</Words>
  <Application>Microsoft Office PowerPoint</Application>
  <PresentationFormat>On-screen Show (4:3)</PresentationFormat>
  <Paragraphs>288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2025-11-23T14:51:03Z</dcterms:modified>
</cp:coreProperties>
</file>