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1" r:id="rId31"/>
    <p:sldId id="272" r:id="rId32"/>
    <p:sldId id="273" r:id="rId33"/>
    <p:sldId id="274" r:id="rId34"/>
    <p:sldId id="275" r:id="rId35"/>
    <p:sldId id="276" r:id="rId36"/>
    <p:sldId id="277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E45C8-1620-8132-C1C9-C7A53EDAB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9FFF3-7ECB-D310-3F2D-BFADF395F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826CD2-5C56-8B63-201F-9C1BB8F94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0EDB7-08A2-47E2-86A3-9ACD8F8550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661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A09A6C-3200-CB8A-9130-92C97B4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3F253-5622-D67A-D246-A0CA7E4E3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701AD3-01BB-B27F-9C4E-3FA18A391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0AAE2-84C1-4471-BC08-09AA787B2B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6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0C8E2-8521-DA3E-F653-536707E00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152E92-A9D5-BC3B-13E8-9FD1A3006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D345-2212-5335-D8EC-47920F67C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2B3F4-9E52-4818-9133-42D2EF4EFE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04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11D4D-6272-E177-15C1-FEDC721B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9731D-3E6B-C4EC-14C9-4BE3DB06C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83BCBA-7115-0EC4-2FAA-D81D14B80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6028-1793-4C11-84F0-DB2A719AE5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52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865B7-16F4-2041-814D-6510208D1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C452B-2D72-0AA9-3BC6-3ECADCE45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A43C4-75B2-058C-5E46-9F79D9BA9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08F64-3E75-45EC-A0C8-A9E90EA07D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3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D31C3-110D-DC93-36B4-EA3FFF4B9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6A5D1-751A-EA1C-2EEA-152E35F1C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CE2BA-BB2D-A5DC-D3A7-B2B0AF0A4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D4002-3CD4-4A0F-82BA-4C4853A821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603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410881-EC8B-ECEB-925C-9CCD590FE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456413-DE3A-A532-5514-ECAABDAD0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4C7B47-470C-0413-7805-D901432A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C9164-9BB0-441E-80F6-A9CE960E28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876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030C00-27B8-3047-B4DA-BE7956D45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4FC06-4A56-5129-67B1-57AA54D32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BF7F2-392B-3D82-A23D-E2A2134D5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58A58-CF27-49FF-BC31-20B47AF9B4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4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033E1B-366D-3E9F-509E-BBBE1B188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26C326-3996-FC06-F105-740B80B6D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B939E-4F88-24E1-D0FE-8628A114E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34E08-4D29-4233-A7AE-6128B546B7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34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3105E-A293-A385-059B-A9AB3E83C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F8C3E-26A1-66E6-3657-A330EF815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7B931-C863-CF85-8E76-6D7400B4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1EE31-254C-4075-A510-0AD85FD192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731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DE045-4280-D77C-B67F-0612D5F37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50897-A2EE-D464-F198-268A6E07D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8939B-8566-1419-033D-119A51288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40492-58A7-4991-8983-525CDC53D4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3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8F8784-C333-D72B-27F9-0246E8151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19C05E-FC2C-A41C-4CBB-639D1D091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E7FAAB-8F9F-0AF5-3A00-3D567115E9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E89FEB-3B63-5462-1A95-9131106CD0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DA4FA7-1461-FD41-F086-9C27357CD2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4C1AFCA-6B75-4DE4-AC0D-44626BBBCDC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30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2AAB5C7-B27F-ECE9-6947-BDAEFB8C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D16CCC-967C-4525-4809-A9299CC6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별빛이 찬란하다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6EA673-BDFD-6F7C-D3E6-AD42672A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931248-D92D-F97F-9A1C-CF2B989B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75E5272-48C9-8ED2-0004-45EE1E20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23495E-2537-5005-5627-FB795C30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7170DB-63F2-1C1A-3BC4-5713ABBE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0C3161-DB52-EE17-D21C-7C36D5ED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53B0935-955A-88F9-397A-5B9C2E1D6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63EE2E-206F-A2B2-EFC6-3D38CE4F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D32741-B04E-4D02-1D0D-715057B77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910DD3-9D11-A6C6-A8A5-1775AC98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E7E7E7F-0C91-D38D-5095-DC2702F7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89890F-519D-2CD4-D331-EF645FC4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C8FEA9-6E20-AEA1-30C0-5AD3BE9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E82A80-A2C7-C953-5172-C87A0F41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E9F752B-BE12-7F76-6AC8-BB281AF06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821D84-4179-80DF-3414-CC3AFA70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EF25D9-4A6A-138A-AA65-229EA270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08E2AF-AB38-8F14-710A-1728C44C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EA8A25B-71BC-7389-AA1C-07883DC1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AFAE8E-1ADC-9F8A-6A34-99C2079E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416445-FBA7-A703-558F-8525F77A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8F15F1-99AC-C733-8B68-C4513593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C84CBA1-AE8C-FCDA-5465-CC8F14E3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D7FD99-1E78-BC7F-D2C0-9B6F6A31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D0A2BF-668C-A98D-2511-4F940836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3FF482-994E-AB68-A5C2-6BAE51745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701973-0E22-B51D-FFE0-30745C79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32DA21-246D-18FC-F1AA-3CF2ED8B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9876E6-92B5-0576-A56C-AF6ED9CA0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D771A6-E15E-8085-5CD6-4755AD36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1433D6-58E2-A6B6-F87D-8EA4D97A7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E8F228-F55F-6150-CA29-C63241B6D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461E19E6-42D2-0E37-0AB2-95D588EB4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2247281-4B9B-0A6B-AC38-94267CD1A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9E792E-F0B2-23E4-8CA0-32158447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6DE5E0-B775-4743-8BB9-814785CC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1A30D1-9EA3-F746-EA42-381050AF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63932A-8D0E-2E72-60EA-38E9815A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72AF74-1A2E-37CB-D8A1-4C17CFA0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77C296-37ED-6265-BF5A-81EE69B0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1876F0F-0728-9F0D-6E14-4DE3384EA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09D6E2-682F-4AF0-3A78-B30FDB79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E6D011-1BA3-0E57-4D5B-7BD09808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A6C441-55DF-AE17-6E54-FAC0944E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324A80-620E-526F-50AF-58199A22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F15310-9B95-C0DC-1B31-BBEC827B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CDA6D4-196B-7966-828F-FCDA402AE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D09862EA-EF8C-E7D5-7297-0DA116F8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5CB303-87B9-CC6E-E98D-7B9B1999D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6CE16F-53F9-F168-70F9-B96C930E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60103E-3616-4FEE-9FF2-C50237B12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4E1317-5B73-2A10-3B0D-83B3309C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61B0E2-3BC6-47A8-1AFA-6E54756F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8E273A-1FCB-AB05-34CB-C60E817C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EAF2C99-E187-0A46-8EF2-82E4D450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595863-E342-E879-2E90-FFC9360F3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별빛이 찬란하다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AECEBA-7174-F16B-4261-8A129DEA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9420FC-EEED-0162-2C87-B4CC828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04788E7D-D903-0CEC-B481-2058F6F72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DF3E82-E779-5BDC-B6ED-D63925C4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FC823A-15FC-272E-0DF9-E1F49599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672681-C48E-390E-64CA-FE5CFF02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BC6394-C5FD-E74D-8673-A05800AF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452150-D44B-F51F-4FB0-5B6DE737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1CF3B3-DABC-E4D2-25BE-9BD3ABDF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2FB70B94-B74B-D08B-5353-CE7D7955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319798-23A4-898A-1A1B-1AAAC670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1656C1-683E-317C-B6E8-EC5A71C6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AA61F2-0880-E530-3EF8-9DAF53D7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6A5887-D4AD-3861-B868-B8B4370F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129620-AE82-DB83-E2DA-9C084D15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AD1CD2-B9AE-9D99-6AF4-3C075C1D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0EC0F4A0-407F-7C75-5BF6-8EA0BAD1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C7D458-E160-A844-17C1-CF9A1234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holy night! The stars are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0C0D35-8D02-C663-BA74-8FFD3FC2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B7DFA6-8541-95F6-DB3F-B8C14B40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1EE66B-EBA8-D882-F304-AA1D586E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 빛이 찬란하다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F9E60F-6A40-E1CA-4E73-BC215463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A1D200-6AF6-8599-85CB-6ABC74F43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0719C2B6-05D4-A623-C359-ED5D1A75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8C432C-C113-DA87-C69B-B08A4AE6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FF2D8F-F448-C109-0466-2E518F58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81C405-6769-C03D-DA73-78CADD43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6CBFD3-853E-0624-4C48-6D04AAAA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23374B-A368-68F6-C4DE-7428C7845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6500AC-EE1C-59A0-E03F-4DA0CE21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3066A313-85EC-5CA4-6C5E-8DA26ABE0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21ED01-DDC4-2764-2746-AC07F18C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6F5BD3-4343-EED2-4D35-83FD1F25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1D3E31-B9F3-D273-76CE-CE6245AF1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5CFB7F-C58A-7BF5-74D9-D20BABB1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5E3125-9A4B-181D-CD5A-109C82B2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A49289-E140-2921-DCC0-99C8805B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73B72404-A6A8-4990-917E-5BD550E0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ED7B19-5FDC-89AA-4834-A8B9235C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9E161C-F0DC-2864-7DA9-EFEAC3A9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552731-3945-B2E4-B7BC-9D99D0F3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A0D79C-472D-9FAC-EFCD-71E10DBA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ABA38D-AB2C-F4A3-6C46-1412269B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91C830-54DE-8D53-B10A-EA6D35D7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42B919BF-8C5A-83AB-7CAF-6977CD6D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679FAF-CE2C-2D44-19AE-E3006AD6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0F31E6-24D1-4768-0235-2D5D0D16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3AE9C0-E69A-38A1-5932-AD117350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8AEC93-EE58-B1B4-8F68-2FA285D4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460A6F-269A-E515-776F-206A9EA4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ACF134-3178-32BB-1299-02691677C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70B02437-45B4-E073-E2BA-02AC2D1A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6DD1E6-2F66-60A9-CA7E-6E827BF1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0828C8-BAA0-ABB2-9155-12C480A9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971438-A59A-8967-A1F3-D768AECC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16DE3E-3313-7DD4-49EA-8D629046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797F91-DF26-FB27-CCD4-8300C89A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422814-6411-8130-1F02-33EECAE4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2D0CED05-4CDC-3C9A-2E5F-AE94D051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C7F02A-63FB-63FD-30D1-89D299A9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11731D-3E7D-5EB2-F791-4853AF5F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2C5101-CC2F-15C8-38D8-88C7EFE2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434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FCD2BB-5ADE-F91D-BC47-3475D19B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434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E84768-DE3B-755F-3BC9-BA8A726FB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434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050BEF-A490-3331-B4B7-41E9AE5EF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2A886A7D-5958-7796-A99E-A0F7463B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0851F9-00E5-3DA0-2C4F-CD12C690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B1EA70-25C6-4101-9474-F7747068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2.Led by the light of Faith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A53EB6-968A-B8FA-BE5F-5D318669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3.Truly He taught us to love</a:t>
            </a:r>
            <a:endParaRPr lang="ko-KR" altLang="en-US" sz="1100"/>
          </a:p>
        </p:txBody>
      </p:sp>
      <p:sp>
        <p:nvSpPr>
          <p:cNvPr id="1536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48068C-86DB-3F08-439F-93EF7CD4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536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263382-E5D8-ADA9-CAD9-5EE9402B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536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CBB20F-6AF0-71F0-AB1A-4D09C386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0CA5FC2-2D7E-3D4F-1A5D-F9B414FB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4755F7-4995-6581-629F-7BC0374A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별빛이 찬란하다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8B1CE5-B7D4-57F6-F727-6E71B158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729CC6-76D2-5B6A-31D6-077D7907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>
            <a:extLst>
              <a:ext uri="{FF2B5EF4-FFF2-40B4-BE49-F238E27FC236}">
                <a16:creationId xmlns:a16="http://schemas.microsoft.com/office/drawing/2014/main" id="{EFF53C9D-B18F-940A-0FC9-17CBCC06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096169-4887-18C1-3D7E-0F0BE1FE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304C27-431E-15A7-1214-919E61B60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5BA038-9550-970C-F5B6-96245274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F28786-5766-BEEF-BDF4-8084F787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639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668FCD-A94C-17A6-CE5D-8CBFE22E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639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DE3E9F-FA7C-EDA9-2EC6-4A6C1B86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91C8FE53-3720-B7D2-D7C7-0558AB38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FD94E2-FD3A-7293-EED7-F1821311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64515B-6880-4B32-CF26-76A139A2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494B1D-9747-B2EF-573E-86CFE5D48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9625A2-6F59-41E9-AC23-C6B7A134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741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DA0C7D-B7FE-DD04-C143-905D8839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741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851E52-E111-AD4F-A5A0-4109739A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>
            <a:extLst>
              <a:ext uri="{FF2B5EF4-FFF2-40B4-BE49-F238E27FC236}">
                <a16:creationId xmlns:a16="http://schemas.microsoft.com/office/drawing/2014/main" id="{F67A8931-D7C4-7905-9DB2-6B8CFF1AF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EEB036-08DA-0927-CBB3-974BCAFD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BCF101-D593-5486-0169-639287D0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8432B5-12ED-7468-97B5-EAF79584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20428C-49E8-87F1-1191-0B7DDC4A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843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AEAA76-8E2A-BF71-7A6F-DC6D026B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844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784FCA-CEA8-6E9C-673B-01732FDC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">
            <a:extLst>
              <a:ext uri="{FF2B5EF4-FFF2-40B4-BE49-F238E27FC236}">
                <a16:creationId xmlns:a16="http://schemas.microsoft.com/office/drawing/2014/main" id="{921F0AA1-45C3-E5E6-F53A-6005C26F8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BDA1EB-4156-2605-0BE0-1AD00B70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DB89C2-807D-4D65-8F2A-C89A73971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6E278A-B64D-1709-C578-137009C1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B69ED4-6676-40E0-C476-DBA5289A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1946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3E364A-C0B9-3ED5-A81D-FABDF0715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1946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7CE13E-8F69-447C-B468-9E6FFDCB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2">
            <a:extLst>
              <a:ext uri="{FF2B5EF4-FFF2-40B4-BE49-F238E27FC236}">
                <a16:creationId xmlns:a16="http://schemas.microsoft.com/office/drawing/2014/main" id="{91EF6BE3-F195-10B8-1695-D6A7139B0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5CED0B-7AC8-E8CF-E4DA-74B3B2B9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2A1D07-0D03-8EA7-715D-77DD8E45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6026A7-7092-50C9-2A41-084148C61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52A89F-981F-5D7F-68B3-F3CF4C86A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2048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FB6322-73F4-98C9-4EC8-E8AC37080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2048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BDE9B0-1E96-4BB9-01F8-CB77AA0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EF2CF2A9-B547-7165-E5DF-912E1F41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17BBBC-1E8A-7B2D-22AB-DE4F5760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E3EEB4-FEC9-85AA-5C10-4AA75E04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99CB3F-8707-DE12-FBC0-8C0B2F4F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DF6A6B-8F49-3DEE-700A-162E389D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2151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768155-7549-BD18-F427-5B1244F3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2151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21792E-6DEC-EE38-E998-6D5B7A2F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2">
            <a:extLst>
              <a:ext uri="{FF2B5EF4-FFF2-40B4-BE49-F238E27FC236}">
                <a16:creationId xmlns:a16="http://schemas.microsoft.com/office/drawing/2014/main" id="{585CB4A4-7C0C-BE08-5B63-305718BF9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E51E12-0E2C-DD9D-56C5-82D38059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holy night! The stars are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2C167D-3130-CD6D-E587-76554865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2.Led by the light of Faith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4682C2-F1A2-C9ED-A369-113312BF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3.Truly He taught us to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2F28F6-CE27-B256-C6E1-642B71D9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거룩한 밤 별 빛이 찬란하다</a:t>
            </a:r>
          </a:p>
        </p:txBody>
      </p:sp>
      <p:sp>
        <p:nvSpPr>
          <p:cNvPr id="2253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BD5667-D6A6-8855-CCD9-1FF8EA7F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2253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7D8008-F912-D459-06BD-A76343C7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뜻은 사랑과 평화로다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C127C2-1760-E090-C3DA-1997558B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42251B-26DD-E5C2-0145-9007B9834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별빛이 찬란하다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37E771-9AD2-BDBE-1175-A517D4B4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D8413A-89CB-66BC-86B4-13930FB1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3705BB17-A294-F99A-67E1-8D487744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48C212-960C-2D06-433F-7ADAD79C0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거룩한 밤 별빛이 찬란하다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AFDB25-7BF6-13E7-0700-221F30148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 모두 믿음의 빛을 따라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4F30C9-41B7-B1D1-824D-F17BB0EF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3D8AB83-0BA5-DA25-BA4B-DD4B5907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7468B3-6FCC-B78E-4F4F-42AD31512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60CE62-0FAB-62C5-DAD9-BFECBE6F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0CD2C0-40DE-A226-2BDA-D1FE9798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1DEDFED-3863-B71E-1536-B6173546F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D2D144-24DC-4C2D-9F5C-15DC9150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B9979D-AE2B-B9EE-C3A4-D9BA1694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2BC941-9E3A-7304-5F3F-8E855C7D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2E5AFE4-543F-C4D1-0E70-903139C3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B7D283-45D2-7522-641A-871E2D440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DA8974-E8EC-FB4C-61B1-3305ACBF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70540E-9637-B876-3B67-81BEBAC0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6017FF5-6AC5-0816-B2EA-8ABE8C4B0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73E6B6-2706-FAD8-7B77-05733E65F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거룩한 밤 별빛이 찬란하다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358BAD-9191-324F-1CEF-D97640B6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 모두 믿음의 빛을 따라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1870F2-33FF-90B3-80AD-A7EF07A7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뜻은 사랑과 평화로다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1230</Words>
  <Application>Microsoft Office PowerPoint</Application>
  <PresentationFormat>On-screen Show (4:3)</PresentationFormat>
  <Paragraphs>171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2022-12-25T14:34:53Z</dcterms:modified>
</cp:coreProperties>
</file>